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7" r:id="rId2"/>
    <p:sldId id="258" r:id="rId3"/>
    <p:sldId id="260" r:id="rId4"/>
    <p:sldId id="261" r:id="rId5"/>
    <p:sldId id="277" r:id="rId6"/>
    <p:sldId id="278" r:id="rId7"/>
    <p:sldId id="272" r:id="rId8"/>
    <p:sldId id="265" r:id="rId9"/>
    <p:sldId id="279" r:id="rId10"/>
    <p:sldId id="275" r:id="rId11"/>
    <p:sldId id="269" r:id="rId12"/>
    <p:sldId id="273" r:id="rId13"/>
    <p:sldId id="276" r:id="rId14"/>
    <p:sldId id="271" r:id="rId1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-12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260B7E-AB06-4B7B-82C4-A42FC55EAF54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F4EE2B04-83E8-4393-B26F-219E1D8D2894}">
      <dgm:prSet phldrT="[Texto]" phldr="1"/>
      <dgm:spPr/>
      <dgm:t>
        <a:bodyPr/>
        <a:lstStyle/>
        <a:p>
          <a:endParaRPr lang="es-CO" dirty="0"/>
        </a:p>
      </dgm:t>
    </dgm:pt>
    <dgm:pt modelId="{064C55AB-B022-4D81-9D8A-6C11671AC080}" type="parTrans" cxnId="{E3CEB3BC-75B4-45C3-B3A8-64406CA2706A}">
      <dgm:prSet/>
      <dgm:spPr/>
      <dgm:t>
        <a:bodyPr/>
        <a:lstStyle/>
        <a:p>
          <a:endParaRPr lang="es-CO"/>
        </a:p>
      </dgm:t>
    </dgm:pt>
    <dgm:pt modelId="{B71E2CD4-C600-44C5-9E82-A50E06BAF901}" type="sibTrans" cxnId="{E3CEB3BC-75B4-45C3-B3A8-64406CA2706A}">
      <dgm:prSet/>
      <dgm:spPr/>
      <dgm:t>
        <a:bodyPr/>
        <a:lstStyle/>
        <a:p>
          <a:endParaRPr lang="es-CO"/>
        </a:p>
      </dgm:t>
    </dgm:pt>
    <dgm:pt modelId="{55053ABC-26BF-4A5A-844A-6271ECC698EA}">
      <dgm:prSet phldrT="[Texto]"/>
      <dgm:spPr/>
      <dgm:t>
        <a:bodyPr/>
        <a:lstStyle/>
        <a:p>
          <a:r>
            <a:rPr lang="es-CO" dirty="0" smtClean="0"/>
            <a:t>Fortalecimiento de las entidades de apoyo</a:t>
          </a:r>
          <a:endParaRPr lang="es-CO" dirty="0"/>
        </a:p>
      </dgm:t>
    </dgm:pt>
    <dgm:pt modelId="{EC21CCB0-8D56-4FC6-AC8E-6592D023588D}" type="parTrans" cxnId="{E34BEABF-4301-462B-89B7-B97197A61054}">
      <dgm:prSet/>
      <dgm:spPr/>
      <dgm:t>
        <a:bodyPr/>
        <a:lstStyle/>
        <a:p>
          <a:endParaRPr lang="es-CO"/>
        </a:p>
      </dgm:t>
    </dgm:pt>
    <dgm:pt modelId="{6500A831-2E07-4C6C-AA80-B5ED3C017394}" type="sibTrans" cxnId="{E34BEABF-4301-462B-89B7-B97197A61054}">
      <dgm:prSet/>
      <dgm:spPr/>
      <dgm:t>
        <a:bodyPr/>
        <a:lstStyle/>
        <a:p>
          <a:endParaRPr lang="es-CO"/>
        </a:p>
      </dgm:t>
    </dgm:pt>
    <dgm:pt modelId="{0BC6A280-DF07-42B9-AF43-858A2084C131}">
      <dgm:prSet phldrT="[Texto]"/>
      <dgm:spPr/>
      <dgm:t>
        <a:bodyPr/>
        <a:lstStyle/>
        <a:p>
          <a:r>
            <a:rPr lang="es-CO" dirty="0" smtClean="0"/>
            <a:t>Identificar las entidades de apoyo de los países participantes</a:t>
          </a:r>
          <a:endParaRPr lang="es-CO" dirty="0"/>
        </a:p>
      </dgm:t>
    </dgm:pt>
    <dgm:pt modelId="{9E009FAC-AEF8-4E50-B51F-587F659CCAC6}" type="parTrans" cxnId="{CAA6C2EE-C605-4765-860E-CB938506D15B}">
      <dgm:prSet/>
      <dgm:spPr/>
      <dgm:t>
        <a:bodyPr/>
        <a:lstStyle/>
        <a:p>
          <a:endParaRPr lang="es-CO"/>
        </a:p>
      </dgm:t>
    </dgm:pt>
    <dgm:pt modelId="{FB8A9975-826B-4154-B986-052B2735CD79}" type="sibTrans" cxnId="{CAA6C2EE-C605-4765-860E-CB938506D15B}">
      <dgm:prSet/>
      <dgm:spPr/>
      <dgm:t>
        <a:bodyPr/>
        <a:lstStyle/>
        <a:p>
          <a:endParaRPr lang="es-CO"/>
        </a:p>
      </dgm:t>
    </dgm:pt>
    <dgm:pt modelId="{43A4E1A5-A7B2-4EE7-80D4-0E23980FE313}">
      <dgm:prSet phldrT="[Texto]"/>
      <dgm:spPr/>
      <dgm:t>
        <a:bodyPr/>
        <a:lstStyle/>
        <a:p>
          <a:r>
            <a:rPr lang="es-CO" dirty="0" smtClean="0"/>
            <a:t>Definir roles de cada entidad</a:t>
          </a:r>
          <a:endParaRPr lang="es-CO" dirty="0"/>
        </a:p>
      </dgm:t>
    </dgm:pt>
    <dgm:pt modelId="{1D49A2D4-2549-4FED-975E-B86FE353E428}" type="parTrans" cxnId="{3DE7CC98-4011-4502-8E5A-E1F458A57F9B}">
      <dgm:prSet/>
      <dgm:spPr/>
      <dgm:t>
        <a:bodyPr/>
        <a:lstStyle/>
        <a:p>
          <a:endParaRPr lang="es-CO"/>
        </a:p>
      </dgm:t>
    </dgm:pt>
    <dgm:pt modelId="{63C6863F-3215-4E26-8C44-FCE3989B1481}" type="sibTrans" cxnId="{3DE7CC98-4011-4502-8E5A-E1F458A57F9B}">
      <dgm:prSet/>
      <dgm:spPr/>
      <dgm:t>
        <a:bodyPr/>
        <a:lstStyle/>
        <a:p>
          <a:endParaRPr lang="es-CO"/>
        </a:p>
      </dgm:t>
    </dgm:pt>
    <dgm:pt modelId="{7A1F3870-A2A7-4361-99EB-2E53536DDD64}">
      <dgm:prSet phldrT="[Texto]"/>
      <dgm:spPr/>
      <dgm:t>
        <a:bodyPr/>
        <a:lstStyle/>
        <a:p>
          <a:r>
            <a:rPr lang="es-CO" dirty="0" smtClean="0"/>
            <a:t>Fortalecimiento y preparación de empresas exportadoras</a:t>
          </a:r>
          <a:endParaRPr lang="es-CO" dirty="0"/>
        </a:p>
      </dgm:t>
    </dgm:pt>
    <dgm:pt modelId="{E168CD97-C4C1-4C08-AFA3-6F3DF33ABCA2}" type="parTrans" cxnId="{6F60F1D4-5105-417E-8D5D-A0BAB6F162D9}">
      <dgm:prSet/>
      <dgm:spPr/>
      <dgm:t>
        <a:bodyPr/>
        <a:lstStyle/>
        <a:p>
          <a:endParaRPr lang="es-CO"/>
        </a:p>
      </dgm:t>
    </dgm:pt>
    <dgm:pt modelId="{85B02496-348B-49DC-A7B1-A6C680484792}" type="sibTrans" cxnId="{6F60F1D4-5105-417E-8D5D-A0BAB6F162D9}">
      <dgm:prSet/>
      <dgm:spPr/>
      <dgm:t>
        <a:bodyPr/>
        <a:lstStyle/>
        <a:p>
          <a:endParaRPr lang="es-CO"/>
        </a:p>
      </dgm:t>
    </dgm:pt>
    <dgm:pt modelId="{2A8591D1-A60B-407D-BE91-6165F6573DD2}">
      <dgm:prSet phldrT="[Texto]" phldr="1"/>
      <dgm:spPr/>
      <dgm:t>
        <a:bodyPr/>
        <a:lstStyle/>
        <a:p>
          <a:endParaRPr lang="es-CO"/>
        </a:p>
      </dgm:t>
    </dgm:pt>
    <dgm:pt modelId="{832862BD-C8EA-410E-9C3C-8754CB036B8A}" type="parTrans" cxnId="{60ADF04D-AAB9-45C0-8450-29001BC65EBB}">
      <dgm:prSet/>
      <dgm:spPr/>
      <dgm:t>
        <a:bodyPr/>
        <a:lstStyle/>
        <a:p>
          <a:endParaRPr lang="es-CO"/>
        </a:p>
      </dgm:t>
    </dgm:pt>
    <dgm:pt modelId="{E8CB2B20-0774-4E78-B90D-6B60DB9BACE3}" type="sibTrans" cxnId="{60ADF04D-AAB9-45C0-8450-29001BC65EBB}">
      <dgm:prSet/>
      <dgm:spPr/>
      <dgm:t>
        <a:bodyPr/>
        <a:lstStyle/>
        <a:p>
          <a:endParaRPr lang="es-CO"/>
        </a:p>
      </dgm:t>
    </dgm:pt>
    <dgm:pt modelId="{A07F11FB-B394-449B-916B-1B330770B065}">
      <dgm:prSet/>
      <dgm:spPr/>
      <dgm:t>
        <a:bodyPr/>
        <a:lstStyle/>
        <a:p>
          <a:r>
            <a:rPr lang="es-CO" dirty="0" smtClean="0"/>
            <a:t>Consolidar oferta exportable regional complementaria y competitiva para ingresar al mercado Americano</a:t>
          </a:r>
          <a:endParaRPr lang="es-CO" dirty="0"/>
        </a:p>
      </dgm:t>
    </dgm:pt>
    <dgm:pt modelId="{CF109C28-56B9-4D07-B38D-0D45E1AAF22D}" type="parTrans" cxnId="{A1396A19-12C6-4068-B750-C4FD8CB12B50}">
      <dgm:prSet/>
      <dgm:spPr/>
      <dgm:t>
        <a:bodyPr/>
        <a:lstStyle/>
        <a:p>
          <a:endParaRPr lang="es-CO"/>
        </a:p>
      </dgm:t>
    </dgm:pt>
    <dgm:pt modelId="{C3F3D4AC-BDA5-4A6C-8729-36F3A07FE045}" type="sibTrans" cxnId="{A1396A19-12C6-4068-B750-C4FD8CB12B50}">
      <dgm:prSet/>
      <dgm:spPr/>
      <dgm:t>
        <a:bodyPr/>
        <a:lstStyle/>
        <a:p>
          <a:endParaRPr lang="es-CO"/>
        </a:p>
      </dgm:t>
    </dgm:pt>
    <dgm:pt modelId="{C9E6F35C-7A64-442C-BFA7-1DBE3DA79C2C}">
      <dgm:prSet/>
      <dgm:spPr/>
      <dgm:t>
        <a:bodyPr/>
        <a:lstStyle/>
        <a:p>
          <a:r>
            <a:rPr lang="es-CO" dirty="0" smtClean="0"/>
            <a:t>Realizar un inventario de todas las entidades publicas y privadas vinculadas al sector audiovisual.</a:t>
          </a:r>
          <a:endParaRPr lang="es-CO" dirty="0"/>
        </a:p>
      </dgm:t>
    </dgm:pt>
    <dgm:pt modelId="{A1CDF035-74E5-4BA1-B5E6-72E1C27F2EFE}" type="parTrans" cxnId="{551FDBC6-6391-49B8-B9E5-0B25FC15986C}">
      <dgm:prSet/>
      <dgm:spPr/>
      <dgm:t>
        <a:bodyPr/>
        <a:lstStyle/>
        <a:p>
          <a:endParaRPr lang="es-CO"/>
        </a:p>
      </dgm:t>
    </dgm:pt>
    <dgm:pt modelId="{D04A3CDA-E0CE-4451-9587-F730A69C8BBA}" type="sibTrans" cxnId="{551FDBC6-6391-49B8-B9E5-0B25FC15986C}">
      <dgm:prSet/>
      <dgm:spPr/>
      <dgm:t>
        <a:bodyPr/>
        <a:lstStyle/>
        <a:p>
          <a:endParaRPr lang="es-CO"/>
        </a:p>
      </dgm:t>
    </dgm:pt>
    <dgm:pt modelId="{C4C36827-77E8-4CFF-B102-800E42E2E43E}">
      <dgm:prSet/>
      <dgm:spPr/>
      <dgm:t>
        <a:bodyPr/>
        <a:lstStyle/>
        <a:p>
          <a:r>
            <a:rPr lang="es-CO" dirty="0" smtClean="0"/>
            <a:t>Fortalecer las capacidades institucionales</a:t>
          </a:r>
          <a:endParaRPr lang="es-CO" dirty="0"/>
        </a:p>
      </dgm:t>
    </dgm:pt>
    <dgm:pt modelId="{A2BC8CE3-D36D-43D6-9E94-8381631180C5}" type="parTrans" cxnId="{AC9ACD0A-A54A-475C-91DA-3C2D4BB607C1}">
      <dgm:prSet/>
      <dgm:spPr/>
      <dgm:t>
        <a:bodyPr/>
        <a:lstStyle/>
        <a:p>
          <a:endParaRPr lang="es-CO"/>
        </a:p>
      </dgm:t>
    </dgm:pt>
    <dgm:pt modelId="{B379F165-364E-4F28-BDA9-0ACFD60FD283}" type="sibTrans" cxnId="{AC9ACD0A-A54A-475C-91DA-3C2D4BB607C1}">
      <dgm:prSet/>
      <dgm:spPr/>
      <dgm:t>
        <a:bodyPr/>
        <a:lstStyle/>
        <a:p>
          <a:endParaRPr lang="es-CO"/>
        </a:p>
      </dgm:t>
    </dgm:pt>
    <dgm:pt modelId="{C48854A3-1FAC-4B43-B480-952A6D2E5C82}">
      <dgm:prSet/>
      <dgm:spPr/>
      <dgm:t>
        <a:bodyPr/>
        <a:lstStyle/>
        <a:p>
          <a:r>
            <a:rPr lang="es-CO" dirty="0" smtClean="0"/>
            <a:t>Presentar proyecto piloto a entidades publicas y privadas y vinculación de interesados.</a:t>
          </a:r>
          <a:endParaRPr lang="es-CO" dirty="0"/>
        </a:p>
      </dgm:t>
    </dgm:pt>
    <dgm:pt modelId="{8B330564-9A71-4D1E-8416-47E9179BC39E}" type="parTrans" cxnId="{E59D436C-F752-4799-AAE5-7553D423FE89}">
      <dgm:prSet/>
      <dgm:spPr/>
      <dgm:t>
        <a:bodyPr/>
        <a:lstStyle/>
        <a:p>
          <a:endParaRPr lang="es-CO"/>
        </a:p>
      </dgm:t>
    </dgm:pt>
    <dgm:pt modelId="{4F89C1BE-27C4-41CF-AFAC-FC6C110F258E}" type="sibTrans" cxnId="{E59D436C-F752-4799-AAE5-7553D423FE89}">
      <dgm:prSet/>
      <dgm:spPr/>
      <dgm:t>
        <a:bodyPr/>
        <a:lstStyle/>
        <a:p>
          <a:endParaRPr lang="es-CO"/>
        </a:p>
      </dgm:t>
    </dgm:pt>
    <dgm:pt modelId="{98A43A6F-DCFA-4003-990C-321442367CD9}">
      <dgm:prSet/>
      <dgm:spPr/>
      <dgm:t>
        <a:bodyPr/>
        <a:lstStyle/>
        <a:p>
          <a:r>
            <a:rPr lang="es-CO" dirty="0" smtClean="0"/>
            <a:t>Realizar mesas de concertación para definir roles y responsabilidades</a:t>
          </a:r>
          <a:endParaRPr lang="es-CO" dirty="0"/>
        </a:p>
      </dgm:t>
    </dgm:pt>
    <dgm:pt modelId="{0FCD3C76-68F2-4370-8C70-2CD9F1B2E889}" type="parTrans" cxnId="{91141F77-6786-4609-9771-F70F3D50BCA9}">
      <dgm:prSet/>
      <dgm:spPr/>
      <dgm:t>
        <a:bodyPr/>
        <a:lstStyle/>
        <a:p>
          <a:endParaRPr lang="es-CO"/>
        </a:p>
      </dgm:t>
    </dgm:pt>
    <dgm:pt modelId="{9FCD6BCF-E210-48E2-A969-5B8C2A03032C}" type="sibTrans" cxnId="{91141F77-6786-4609-9771-F70F3D50BCA9}">
      <dgm:prSet/>
      <dgm:spPr/>
      <dgm:t>
        <a:bodyPr/>
        <a:lstStyle/>
        <a:p>
          <a:endParaRPr lang="es-CO"/>
        </a:p>
      </dgm:t>
    </dgm:pt>
    <dgm:pt modelId="{81464457-0EA5-453F-8CB9-986C71453E5A}">
      <dgm:prSet/>
      <dgm:spPr/>
      <dgm:t>
        <a:bodyPr/>
        <a:lstStyle/>
        <a:p>
          <a:r>
            <a:rPr lang="es-CO" dirty="0" smtClean="0"/>
            <a:t>Nombrar un contacto en cada entidad responsable del proyecto. Y definir cronograma de trabajo a corto plazo</a:t>
          </a:r>
          <a:endParaRPr lang="es-CO" dirty="0"/>
        </a:p>
      </dgm:t>
    </dgm:pt>
    <dgm:pt modelId="{D7FBFD72-4DC1-4C44-BE97-F79DCD28EDD2}" type="parTrans" cxnId="{2732F044-0C93-4175-8D6C-18327A862E7C}">
      <dgm:prSet/>
      <dgm:spPr/>
      <dgm:t>
        <a:bodyPr/>
        <a:lstStyle/>
        <a:p>
          <a:endParaRPr lang="es-CO"/>
        </a:p>
      </dgm:t>
    </dgm:pt>
    <dgm:pt modelId="{ED1C0DE9-DAD3-442A-B2F7-2C00057AF062}" type="sibTrans" cxnId="{2732F044-0C93-4175-8D6C-18327A862E7C}">
      <dgm:prSet/>
      <dgm:spPr/>
      <dgm:t>
        <a:bodyPr/>
        <a:lstStyle/>
        <a:p>
          <a:endParaRPr lang="es-CO"/>
        </a:p>
      </dgm:t>
    </dgm:pt>
    <dgm:pt modelId="{92A788C6-1C12-4A36-BF4D-8FF8A3C4A480}">
      <dgm:prSet/>
      <dgm:spPr/>
      <dgm:t>
        <a:bodyPr/>
        <a:lstStyle/>
        <a:p>
          <a:r>
            <a:rPr lang="es-CO" dirty="0" smtClean="0"/>
            <a:t>Realizar convocatoria a entidades .</a:t>
          </a:r>
          <a:endParaRPr lang="es-CO" dirty="0"/>
        </a:p>
      </dgm:t>
    </dgm:pt>
    <dgm:pt modelId="{307D9131-D760-49B8-9172-89032E40AAAB}" type="parTrans" cxnId="{77350595-233A-4340-BD09-870B5654F908}">
      <dgm:prSet/>
      <dgm:spPr/>
      <dgm:t>
        <a:bodyPr/>
        <a:lstStyle/>
        <a:p>
          <a:endParaRPr lang="es-CO"/>
        </a:p>
      </dgm:t>
    </dgm:pt>
    <dgm:pt modelId="{336C02F8-AC5C-44E8-9482-A4068DEA68B4}" type="sibTrans" cxnId="{77350595-233A-4340-BD09-870B5654F908}">
      <dgm:prSet/>
      <dgm:spPr/>
      <dgm:t>
        <a:bodyPr/>
        <a:lstStyle/>
        <a:p>
          <a:endParaRPr lang="es-CO"/>
        </a:p>
      </dgm:t>
    </dgm:pt>
    <dgm:pt modelId="{B6EE726C-8020-4AAB-9683-B30203290DB6}">
      <dgm:prSet/>
      <dgm:spPr/>
      <dgm:t>
        <a:bodyPr/>
        <a:lstStyle/>
        <a:p>
          <a:r>
            <a:rPr lang="es-CO" dirty="0" smtClean="0"/>
            <a:t>Identificar necesidades de fortalecimiento en las entidades participantes según sus roles y responsabilidades en el proyecto</a:t>
          </a:r>
          <a:endParaRPr lang="es-CO" dirty="0"/>
        </a:p>
      </dgm:t>
    </dgm:pt>
    <dgm:pt modelId="{2BF74E45-3B48-432F-8B81-AABF0CD5AD66}" type="parTrans" cxnId="{AC911869-424E-4D5A-8F9E-43135FCBDC2C}">
      <dgm:prSet/>
      <dgm:spPr/>
      <dgm:t>
        <a:bodyPr/>
        <a:lstStyle/>
        <a:p>
          <a:endParaRPr lang="es-CO"/>
        </a:p>
      </dgm:t>
    </dgm:pt>
    <dgm:pt modelId="{F9398AE0-EB5D-4C4C-89D2-3BB2F38F20FD}" type="sibTrans" cxnId="{AC911869-424E-4D5A-8F9E-43135FCBDC2C}">
      <dgm:prSet/>
      <dgm:spPr/>
      <dgm:t>
        <a:bodyPr/>
        <a:lstStyle/>
        <a:p>
          <a:endParaRPr lang="es-CO"/>
        </a:p>
      </dgm:t>
    </dgm:pt>
    <dgm:pt modelId="{57BF58FC-58FE-4D1D-9CF4-4CB53045A21D}">
      <dgm:prSet/>
      <dgm:spPr/>
      <dgm:t>
        <a:bodyPr/>
        <a:lstStyle/>
        <a:p>
          <a:r>
            <a:rPr lang="es-CO" dirty="0" smtClean="0"/>
            <a:t>Diseñar un plan de fortalecimiento aprovechando sinergias y compartiendo mejores practicas</a:t>
          </a:r>
          <a:endParaRPr lang="es-CO" dirty="0"/>
        </a:p>
      </dgm:t>
    </dgm:pt>
    <dgm:pt modelId="{5096A752-7FDE-48FE-8C67-724F23997A26}" type="parTrans" cxnId="{0CCACD6C-7A97-44C2-8001-D9A6C6FDEE93}">
      <dgm:prSet/>
      <dgm:spPr/>
      <dgm:t>
        <a:bodyPr/>
        <a:lstStyle/>
        <a:p>
          <a:endParaRPr lang="es-CO"/>
        </a:p>
      </dgm:t>
    </dgm:pt>
    <dgm:pt modelId="{412893FC-B67F-4300-BD8C-06043E32E2CC}" type="sibTrans" cxnId="{0CCACD6C-7A97-44C2-8001-D9A6C6FDEE93}">
      <dgm:prSet/>
      <dgm:spPr/>
      <dgm:t>
        <a:bodyPr/>
        <a:lstStyle/>
        <a:p>
          <a:endParaRPr lang="es-CO"/>
        </a:p>
      </dgm:t>
    </dgm:pt>
    <dgm:pt modelId="{1B963922-74E4-45DF-A634-AE9EA31BB3E0}">
      <dgm:prSet/>
      <dgm:spPr/>
      <dgm:t>
        <a:bodyPr/>
        <a:lstStyle/>
        <a:p>
          <a:r>
            <a:rPr lang="es-CO" dirty="0" smtClean="0"/>
            <a:t>Plan de fortalecimiento</a:t>
          </a:r>
          <a:endParaRPr lang="es-CO" dirty="0"/>
        </a:p>
      </dgm:t>
    </dgm:pt>
    <dgm:pt modelId="{AB578399-F8C0-457D-A376-ED6DF01CF53E}" type="parTrans" cxnId="{A05827DA-AC8C-4E9B-A298-D8BBD5F4DA72}">
      <dgm:prSet/>
      <dgm:spPr/>
      <dgm:t>
        <a:bodyPr/>
        <a:lstStyle/>
        <a:p>
          <a:endParaRPr lang="es-CO"/>
        </a:p>
      </dgm:t>
    </dgm:pt>
    <dgm:pt modelId="{F4418553-37DA-4DC9-8A05-458C2F256922}" type="sibTrans" cxnId="{A05827DA-AC8C-4E9B-A298-D8BBD5F4DA72}">
      <dgm:prSet/>
      <dgm:spPr/>
      <dgm:t>
        <a:bodyPr/>
        <a:lstStyle/>
        <a:p>
          <a:endParaRPr lang="es-CO"/>
        </a:p>
      </dgm:t>
    </dgm:pt>
    <dgm:pt modelId="{E33263D7-41E3-4AAB-81F6-F80A3B1C6968}" type="pres">
      <dgm:prSet presAssocID="{42260B7E-AB06-4B7B-82C4-A42FC55EAF5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9AD02C7C-8231-47F8-B379-567FF8E93E21}" type="pres">
      <dgm:prSet presAssocID="{F4EE2B04-83E8-4393-B26F-219E1D8D2894}" presName="root1" presStyleCnt="0"/>
      <dgm:spPr/>
    </dgm:pt>
    <dgm:pt modelId="{6C2C14F4-3FAD-4E1D-9694-EDFA59A9B696}" type="pres">
      <dgm:prSet presAssocID="{F4EE2B04-83E8-4393-B26F-219E1D8D2894}" presName="LevelOneTextNode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504B63A8-4885-4E43-BFD2-C554CC416F37}" type="pres">
      <dgm:prSet presAssocID="{F4EE2B04-83E8-4393-B26F-219E1D8D2894}" presName="level2hierChild" presStyleCnt="0"/>
      <dgm:spPr/>
    </dgm:pt>
    <dgm:pt modelId="{C5C5005A-49C2-410B-901E-FCEE095034D0}" type="pres">
      <dgm:prSet presAssocID="{EC21CCB0-8D56-4FC6-AC8E-6592D023588D}" presName="conn2-1" presStyleLbl="parChTrans1D2" presStyleIdx="0" presStyleCnt="2"/>
      <dgm:spPr/>
      <dgm:t>
        <a:bodyPr/>
        <a:lstStyle/>
        <a:p>
          <a:endParaRPr lang="es-CO"/>
        </a:p>
      </dgm:t>
    </dgm:pt>
    <dgm:pt modelId="{1DDD431B-529B-411C-A170-E005FAA48439}" type="pres">
      <dgm:prSet presAssocID="{EC21CCB0-8D56-4FC6-AC8E-6592D023588D}" presName="connTx" presStyleLbl="parChTrans1D2" presStyleIdx="0" presStyleCnt="2"/>
      <dgm:spPr/>
      <dgm:t>
        <a:bodyPr/>
        <a:lstStyle/>
        <a:p>
          <a:endParaRPr lang="es-CO"/>
        </a:p>
      </dgm:t>
    </dgm:pt>
    <dgm:pt modelId="{AE619088-8901-41D9-B69C-E67965751FC7}" type="pres">
      <dgm:prSet presAssocID="{55053ABC-26BF-4A5A-844A-6271ECC698EA}" presName="root2" presStyleCnt="0"/>
      <dgm:spPr/>
    </dgm:pt>
    <dgm:pt modelId="{00661CB1-512E-49F7-9D95-DA59CEAF25A9}" type="pres">
      <dgm:prSet presAssocID="{55053ABC-26BF-4A5A-844A-6271ECC698EA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BA64C40F-9E6C-4F4C-B4CA-E04B757A80CE}" type="pres">
      <dgm:prSet presAssocID="{55053ABC-26BF-4A5A-844A-6271ECC698EA}" presName="level3hierChild" presStyleCnt="0"/>
      <dgm:spPr/>
    </dgm:pt>
    <dgm:pt modelId="{93997109-2540-451F-894C-19C5CF381C65}" type="pres">
      <dgm:prSet presAssocID="{9E009FAC-AEF8-4E50-B51F-587F659CCAC6}" presName="conn2-1" presStyleLbl="parChTrans1D3" presStyleIdx="0" presStyleCnt="4"/>
      <dgm:spPr/>
      <dgm:t>
        <a:bodyPr/>
        <a:lstStyle/>
        <a:p>
          <a:endParaRPr lang="es-CO"/>
        </a:p>
      </dgm:t>
    </dgm:pt>
    <dgm:pt modelId="{0E2F4F95-DF88-422B-B0E5-28DDFCD5E766}" type="pres">
      <dgm:prSet presAssocID="{9E009FAC-AEF8-4E50-B51F-587F659CCAC6}" presName="connTx" presStyleLbl="parChTrans1D3" presStyleIdx="0" presStyleCnt="4"/>
      <dgm:spPr/>
      <dgm:t>
        <a:bodyPr/>
        <a:lstStyle/>
        <a:p>
          <a:endParaRPr lang="es-CO"/>
        </a:p>
      </dgm:t>
    </dgm:pt>
    <dgm:pt modelId="{9BD13DF5-1B65-4060-B5BD-A99AC8D51E37}" type="pres">
      <dgm:prSet presAssocID="{0BC6A280-DF07-42B9-AF43-858A2084C131}" presName="root2" presStyleCnt="0"/>
      <dgm:spPr/>
    </dgm:pt>
    <dgm:pt modelId="{3C5D7CF7-A32B-400D-BC07-23EA05C2CE87}" type="pres">
      <dgm:prSet presAssocID="{0BC6A280-DF07-42B9-AF43-858A2084C131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0B014D3A-E1E7-476B-9A9A-D254B8D3E297}" type="pres">
      <dgm:prSet presAssocID="{0BC6A280-DF07-42B9-AF43-858A2084C131}" presName="level3hierChild" presStyleCnt="0"/>
      <dgm:spPr/>
    </dgm:pt>
    <dgm:pt modelId="{57CC36C4-500B-4F68-A91F-8BEC9FD7085A}" type="pres">
      <dgm:prSet presAssocID="{A1CDF035-74E5-4BA1-B5E6-72E1C27F2EFE}" presName="conn2-1" presStyleLbl="parChTrans1D4" presStyleIdx="0" presStyleCnt="8"/>
      <dgm:spPr/>
      <dgm:t>
        <a:bodyPr/>
        <a:lstStyle/>
        <a:p>
          <a:endParaRPr lang="es-CO"/>
        </a:p>
      </dgm:t>
    </dgm:pt>
    <dgm:pt modelId="{3A6AF77B-5E66-4A55-AC91-E71C9562DD51}" type="pres">
      <dgm:prSet presAssocID="{A1CDF035-74E5-4BA1-B5E6-72E1C27F2EFE}" presName="connTx" presStyleLbl="parChTrans1D4" presStyleIdx="0" presStyleCnt="8"/>
      <dgm:spPr/>
      <dgm:t>
        <a:bodyPr/>
        <a:lstStyle/>
        <a:p>
          <a:endParaRPr lang="es-CO"/>
        </a:p>
      </dgm:t>
    </dgm:pt>
    <dgm:pt modelId="{50262610-FC2B-409E-9D72-856BE6900003}" type="pres">
      <dgm:prSet presAssocID="{C9E6F35C-7A64-442C-BFA7-1DBE3DA79C2C}" presName="root2" presStyleCnt="0"/>
      <dgm:spPr/>
    </dgm:pt>
    <dgm:pt modelId="{C3084947-0BA7-4D10-85C2-6791C610DFCF}" type="pres">
      <dgm:prSet presAssocID="{C9E6F35C-7A64-442C-BFA7-1DBE3DA79C2C}" presName="LevelTwoTextNode" presStyleLbl="node4" presStyleIdx="0" presStyleCnt="8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1413CC4C-D77F-48F4-8336-60F75842B7AF}" type="pres">
      <dgm:prSet presAssocID="{C9E6F35C-7A64-442C-BFA7-1DBE3DA79C2C}" presName="level3hierChild" presStyleCnt="0"/>
      <dgm:spPr/>
    </dgm:pt>
    <dgm:pt modelId="{99B3BA5D-959F-4AA8-911B-B2E30F9FB2DD}" type="pres">
      <dgm:prSet presAssocID="{307D9131-D760-49B8-9172-89032E40AAAB}" presName="conn2-1" presStyleLbl="parChTrans1D4" presStyleIdx="1" presStyleCnt="8"/>
      <dgm:spPr/>
      <dgm:t>
        <a:bodyPr/>
        <a:lstStyle/>
        <a:p>
          <a:endParaRPr lang="es-CO"/>
        </a:p>
      </dgm:t>
    </dgm:pt>
    <dgm:pt modelId="{B4B04F3D-6B48-44FD-9ADD-E41E4B2F3C46}" type="pres">
      <dgm:prSet presAssocID="{307D9131-D760-49B8-9172-89032E40AAAB}" presName="connTx" presStyleLbl="parChTrans1D4" presStyleIdx="1" presStyleCnt="8"/>
      <dgm:spPr/>
      <dgm:t>
        <a:bodyPr/>
        <a:lstStyle/>
        <a:p>
          <a:endParaRPr lang="es-CO"/>
        </a:p>
      </dgm:t>
    </dgm:pt>
    <dgm:pt modelId="{61C946CA-8EF9-4AD6-94B5-15EB1B5FC55B}" type="pres">
      <dgm:prSet presAssocID="{92A788C6-1C12-4A36-BF4D-8FF8A3C4A480}" presName="root2" presStyleCnt="0"/>
      <dgm:spPr/>
    </dgm:pt>
    <dgm:pt modelId="{82FCEA06-61EA-46DD-9AE9-CAE45F0B9C8C}" type="pres">
      <dgm:prSet presAssocID="{92A788C6-1C12-4A36-BF4D-8FF8A3C4A480}" presName="LevelTwoTextNode" presStyleLbl="node4" presStyleIdx="1" presStyleCnt="8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5A59D1B7-E610-4DB5-B354-E7415DCCA70E}" type="pres">
      <dgm:prSet presAssocID="{92A788C6-1C12-4A36-BF4D-8FF8A3C4A480}" presName="level3hierChild" presStyleCnt="0"/>
      <dgm:spPr/>
    </dgm:pt>
    <dgm:pt modelId="{8D22C300-6162-4F9D-80AB-D2911E79B776}" type="pres">
      <dgm:prSet presAssocID="{1D49A2D4-2549-4FED-975E-B86FE353E428}" presName="conn2-1" presStyleLbl="parChTrans1D3" presStyleIdx="1" presStyleCnt="4"/>
      <dgm:spPr/>
      <dgm:t>
        <a:bodyPr/>
        <a:lstStyle/>
        <a:p>
          <a:endParaRPr lang="es-CO"/>
        </a:p>
      </dgm:t>
    </dgm:pt>
    <dgm:pt modelId="{B695D288-6D1A-4FE2-85B8-042E6EEC5A5D}" type="pres">
      <dgm:prSet presAssocID="{1D49A2D4-2549-4FED-975E-B86FE353E428}" presName="connTx" presStyleLbl="parChTrans1D3" presStyleIdx="1" presStyleCnt="4"/>
      <dgm:spPr/>
      <dgm:t>
        <a:bodyPr/>
        <a:lstStyle/>
        <a:p>
          <a:endParaRPr lang="es-CO"/>
        </a:p>
      </dgm:t>
    </dgm:pt>
    <dgm:pt modelId="{3A946F6D-C4C6-4AA1-A910-6BDDC7555CFD}" type="pres">
      <dgm:prSet presAssocID="{43A4E1A5-A7B2-4EE7-80D4-0E23980FE313}" presName="root2" presStyleCnt="0"/>
      <dgm:spPr/>
    </dgm:pt>
    <dgm:pt modelId="{35C0C4A1-2435-4A96-9BD9-C515AFE5DCD1}" type="pres">
      <dgm:prSet presAssocID="{43A4E1A5-A7B2-4EE7-80D4-0E23980FE313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B4628B23-2D95-436B-BE3B-1A49C01E3B62}" type="pres">
      <dgm:prSet presAssocID="{43A4E1A5-A7B2-4EE7-80D4-0E23980FE313}" presName="level3hierChild" presStyleCnt="0"/>
      <dgm:spPr/>
    </dgm:pt>
    <dgm:pt modelId="{5F04DD25-6A0A-4B24-9564-876A007B7BC2}" type="pres">
      <dgm:prSet presAssocID="{8B330564-9A71-4D1E-8416-47E9179BC39E}" presName="conn2-1" presStyleLbl="parChTrans1D4" presStyleIdx="2" presStyleCnt="8"/>
      <dgm:spPr/>
      <dgm:t>
        <a:bodyPr/>
        <a:lstStyle/>
        <a:p>
          <a:endParaRPr lang="es-CO"/>
        </a:p>
      </dgm:t>
    </dgm:pt>
    <dgm:pt modelId="{C4739615-30A8-4342-A1AE-3A727C43221C}" type="pres">
      <dgm:prSet presAssocID="{8B330564-9A71-4D1E-8416-47E9179BC39E}" presName="connTx" presStyleLbl="parChTrans1D4" presStyleIdx="2" presStyleCnt="8"/>
      <dgm:spPr/>
      <dgm:t>
        <a:bodyPr/>
        <a:lstStyle/>
        <a:p>
          <a:endParaRPr lang="es-CO"/>
        </a:p>
      </dgm:t>
    </dgm:pt>
    <dgm:pt modelId="{4D91DF93-2F25-41AB-9842-92E47B724E6B}" type="pres">
      <dgm:prSet presAssocID="{C48854A3-1FAC-4B43-B480-952A6D2E5C82}" presName="root2" presStyleCnt="0"/>
      <dgm:spPr/>
    </dgm:pt>
    <dgm:pt modelId="{86C49995-D0E7-4D3D-9948-38E8E6850747}" type="pres">
      <dgm:prSet presAssocID="{C48854A3-1FAC-4B43-B480-952A6D2E5C82}" presName="LevelTwoTextNode" presStyleLbl="node4" presStyleIdx="2" presStyleCnt="8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A05E19EC-C321-40D7-A92B-4DF25873899D}" type="pres">
      <dgm:prSet presAssocID="{C48854A3-1FAC-4B43-B480-952A6D2E5C82}" presName="level3hierChild" presStyleCnt="0"/>
      <dgm:spPr/>
    </dgm:pt>
    <dgm:pt modelId="{F5A536C4-2345-4E68-AB2C-630DFEF0CE1B}" type="pres">
      <dgm:prSet presAssocID="{0FCD3C76-68F2-4370-8C70-2CD9F1B2E889}" presName="conn2-1" presStyleLbl="parChTrans1D4" presStyleIdx="3" presStyleCnt="8"/>
      <dgm:spPr/>
      <dgm:t>
        <a:bodyPr/>
        <a:lstStyle/>
        <a:p>
          <a:endParaRPr lang="es-CO"/>
        </a:p>
      </dgm:t>
    </dgm:pt>
    <dgm:pt modelId="{D24A549F-EA3F-4BBB-BBE5-04AD86C09B37}" type="pres">
      <dgm:prSet presAssocID="{0FCD3C76-68F2-4370-8C70-2CD9F1B2E889}" presName="connTx" presStyleLbl="parChTrans1D4" presStyleIdx="3" presStyleCnt="8"/>
      <dgm:spPr/>
      <dgm:t>
        <a:bodyPr/>
        <a:lstStyle/>
        <a:p>
          <a:endParaRPr lang="es-CO"/>
        </a:p>
      </dgm:t>
    </dgm:pt>
    <dgm:pt modelId="{29DC7F9F-AD88-4F0E-AE08-12F8038D8F55}" type="pres">
      <dgm:prSet presAssocID="{98A43A6F-DCFA-4003-990C-321442367CD9}" presName="root2" presStyleCnt="0"/>
      <dgm:spPr/>
    </dgm:pt>
    <dgm:pt modelId="{7C123568-52BF-4843-96E1-64B1B417CCE1}" type="pres">
      <dgm:prSet presAssocID="{98A43A6F-DCFA-4003-990C-321442367CD9}" presName="LevelTwoTextNode" presStyleLbl="node4" presStyleIdx="3" presStyleCnt="8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87B7EDDD-6A45-4230-B91D-81679E631B52}" type="pres">
      <dgm:prSet presAssocID="{98A43A6F-DCFA-4003-990C-321442367CD9}" presName="level3hierChild" presStyleCnt="0"/>
      <dgm:spPr/>
    </dgm:pt>
    <dgm:pt modelId="{21FF9D15-64C9-435A-B75E-7E7FC0229BF4}" type="pres">
      <dgm:prSet presAssocID="{D7FBFD72-4DC1-4C44-BE97-F79DCD28EDD2}" presName="conn2-1" presStyleLbl="parChTrans1D4" presStyleIdx="4" presStyleCnt="8"/>
      <dgm:spPr/>
      <dgm:t>
        <a:bodyPr/>
        <a:lstStyle/>
        <a:p>
          <a:endParaRPr lang="es-CO"/>
        </a:p>
      </dgm:t>
    </dgm:pt>
    <dgm:pt modelId="{BC9C5F9A-4AFF-4164-B3B9-679300BC9687}" type="pres">
      <dgm:prSet presAssocID="{D7FBFD72-4DC1-4C44-BE97-F79DCD28EDD2}" presName="connTx" presStyleLbl="parChTrans1D4" presStyleIdx="4" presStyleCnt="8"/>
      <dgm:spPr/>
      <dgm:t>
        <a:bodyPr/>
        <a:lstStyle/>
        <a:p>
          <a:endParaRPr lang="es-CO"/>
        </a:p>
      </dgm:t>
    </dgm:pt>
    <dgm:pt modelId="{227073F8-7769-40F9-8090-7A051BF4BC8D}" type="pres">
      <dgm:prSet presAssocID="{81464457-0EA5-453F-8CB9-986C71453E5A}" presName="root2" presStyleCnt="0"/>
      <dgm:spPr/>
    </dgm:pt>
    <dgm:pt modelId="{74A6FAD3-3418-47D4-95A4-29DCAC4131D4}" type="pres">
      <dgm:prSet presAssocID="{81464457-0EA5-453F-8CB9-986C71453E5A}" presName="LevelTwoTextNode" presStyleLbl="node4" presStyleIdx="4" presStyleCnt="8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280708CC-CC09-459B-8AA0-A12A5AA4E8A7}" type="pres">
      <dgm:prSet presAssocID="{81464457-0EA5-453F-8CB9-986C71453E5A}" presName="level3hierChild" presStyleCnt="0"/>
      <dgm:spPr/>
    </dgm:pt>
    <dgm:pt modelId="{77E00CDC-A753-4EE1-8705-C5B2C0E2261D}" type="pres">
      <dgm:prSet presAssocID="{A2BC8CE3-D36D-43D6-9E94-8381631180C5}" presName="conn2-1" presStyleLbl="parChTrans1D3" presStyleIdx="2" presStyleCnt="4"/>
      <dgm:spPr/>
      <dgm:t>
        <a:bodyPr/>
        <a:lstStyle/>
        <a:p>
          <a:endParaRPr lang="es-CO"/>
        </a:p>
      </dgm:t>
    </dgm:pt>
    <dgm:pt modelId="{7FD8EAF0-C575-4E09-A782-272BE252441F}" type="pres">
      <dgm:prSet presAssocID="{A2BC8CE3-D36D-43D6-9E94-8381631180C5}" presName="connTx" presStyleLbl="parChTrans1D3" presStyleIdx="2" presStyleCnt="4"/>
      <dgm:spPr/>
      <dgm:t>
        <a:bodyPr/>
        <a:lstStyle/>
        <a:p>
          <a:endParaRPr lang="es-CO"/>
        </a:p>
      </dgm:t>
    </dgm:pt>
    <dgm:pt modelId="{871B88DE-AB70-4D82-9FD7-33F940096175}" type="pres">
      <dgm:prSet presAssocID="{C4C36827-77E8-4CFF-B102-800E42E2E43E}" presName="root2" presStyleCnt="0"/>
      <dgm:spPr/>
    </dgm:pt>
    <dgm:pt modelId="{44C95791-1402-4628-A59E-C45B6D5F97B5}" type="pres">
      <dgm:prSet presAssocID="{C4C36827-77E8-4CFF-B102-800E42E2E43E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238F7449-9421-4C86-9BF7-871E21D9546C}" type="pres">
      <dgm:prSet presAssocID="{C4C36827-77E8-4CFF-B102-800E42E2E43E}" presName="level3hierChild" presStyleCnt="0"/>
      <dgm:spPr/>
    </dgm:pt>
    <dgm:pt modelId="{1F5097D7-5465-4918-80EA-BB79A4A7EB91}" type="pres">
      <dgm:prSet presAssocID="{2BF74E45-3B48-432F-8B81-AABF0CD5AD66}" presName="conn2-1" presStyleLbl="parChTrans1D4" presStyleIdx="5" presStyleCnt="8"/>
      <dgm:spPr/>
      <dgm:t>
        <a:bodyPr/>
        <a:lstStyle/>
        <a:p>
          <a:endParaRPr lang="es-CO"/>
        </a:p>
      </dgm:t>
    </dgm:pt>
    <dgm:pt modelId="{01C10A35-238D-46F0-8424-A86C6A2ED221}" type="pres">
      <dgm:prSet presAssocID="{2BF74E45-3B48-432F-8B81-AABF0CD5AD66}" presName="connTx" presStyleLbl="parChTrans1D4" presStyleIdx="5" presStyleCnt="8"/>
      <dgm:spPr/>
      <dgm:t>
        <a:bodyPr/>
        <a:lstStyle/>
        <a:p>
          <a:endParaRPr lang="es-CO"/>
        </a:p>
      </dgm:t>
    </dgm:pt>
    <dgm:pt modelId="{ADD2284C-3115-43B4-BDF8-1940CE1A56E9}" type="pres">
      <dgm:prSet presAssocID="{B6EE726C-8020-4AAB-9683-B30203290DB6}" presName="root2" presStyleCnt="0"/>
      <dgm:spPr/>
    </dgm:pt>
    <dgm:pt modelId="{9B108EC2-4685-4B0F-9DC5-A53F15155074}" type="pres">
      <dgm:prSet presAssocID="{B6EE726C-8020-4AAB-9683-B30203290DB6}" presName="LevelTwoTextNode" presStyleLbl="node4" presStyleIdx="5" presStyleCnt="8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0B12086D-0105-408C-A3BF-C00AB3147EA8}" type="pres">
      <dgm:prSet presAssocID="{B6EE726C-8020-4AAB-9683-B30203290DB6}" presName="level3hierChild" presStyleCnt="0"/>
      <dgm:spPr/>
    </dgm:pt>
    <dgm:pt modelId="{C84449C0-F958-4532-87F7-8FA16DE9E36D}" type="pres">
      <dgm:prSet presAssocID="{5096A752-7FDE-48FE-8C67-724F23997A26}" presName="conn2-1" presStyleLbl="parChTrans1D4" presStyleIdx="6" presStyleCnt="8"/>
      <dgm:spPr/>
      <dgm:t>
        <a:bodyPr/>
        <a:lstStyle/>
        <a:p>
          <a:endParaRPr lang="es-CO"/>
        </a:p>
      </dgm:t>
    </dgm:pt>
    <dgm:pt modelId="{A98A22FC-8F5E-45B6-AFE6-F814BCA27131}" type="pres">
      <dgm:prSet presAssocID="{5096A752-7FDE-48FE-8C67-724F23997A26}" presName="connTx" presStyleLbl="parChTrans1D4" presStyleIdx="6" presStyleCnt="8"/>
      <dgm:spPr/>
      <dgm:t>
        <a:bodyPr/>
        <a:lstStyle/>
        <a:p>
          <a:endParaRPr lang="es-CO"/>
        </a:p>
      </dgm:t>
    </dgm:pt>
    <dgm:pt modelId="{1BAE0110-2CBC-4F7B-9827-0FFF6683989A}" type="pres">
      <dgm:prSet presAssocID="{57BF58FC-58FE-4D1D-9CF4-4CB53045A21D}" presName="root2" presStyleCnt="0"/>
      <dgm:spPr/>
    </dgm:pt>
    <dgm:pt modelId="{BB0B1B1E-46D1-4B99-A87F-2D8A23C6E4C3}" type="pres">
      <dgm:prSet presAssocID="{57BF58FC-58FE-4D1D-9CF4-4CB53045A21D}" presName="LevelTwoTextNode" presStyleLbl="node4" presStyleIdx="6" presStyleCnt="8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51973FB1-570B-47DF-88C7-FA2EA849A68B}" type="pres">
      <dgm:prSet presAssocID="{57BF58FC-58FE-4D1D-9CF4-4CB53045A21D}" presName="level3hierChild" presStyleCnt="0"/>
      <dgm:spPr/>
    </dgm:pt>
    <dgm:pt modelId="{D267A086-0CD2-4C2A-BF24-B5B48F3F3BF1}" type="pres">
      <dgm:prSet presAssocID="{AB578399-F8C0-457D-A376-ED6DF01CF53E}" presName="conn2-1" presStyleLbl="parChTrans1D4" presStyleIdx="7" presStyleCnt="8"/>
      <dgm:spPr/>
      <dgm:t>
        <a:bodyPr/>
        <a:lstStyle/>
        <a:p>
          <a:endParaRPr lang="es-CO"/>
        </a:p>
      </dgm:t>
    </dgm:pt>
    <dgm:pt modelId="{D90B2494-ABF2-45EC-AEF8-2FE1D0A42E9A}" type="pres">
      <dgm:prSet presAssocID="{AB578399-F8C0-457D-A376-ED6DF01CF53E}" presName="connTx" presStyleLbl="parChTrans1D4" presStyleIdx="7" presStyleCnt="8"/>
      <dgm:spPr/>
      <dgm:t>
        <a:bodyPr/>
        <a:lstStyle/>
        <a:p>
          <a:endParaRPr lang="es-CO"/>
        </a:p>
      </dgm:t>
    </dgm:pt>
    <dgm:pt modelId="{F2561386-301C-4496-B15C-453A53C8809F}" type="pres">
      <dgm:prSet presAssocID="{1B963922-74E4-45DF-A634-AE9EA31BB3E0}" presName="root2" presStyleCnt="0"/>
      <dgm:spPr/>
    </dgm:pt>
    <dgm:pt modelId="{1FC3A70F-7A8C-4303-B539-2E0378BE4143}" type="pres">
      <dgm:prSet presAssocID="{1B963922-74E4-45DF-A634-AE9EA31BB3E0}" presName="LevelTwoTextNode" presStyleLbl="node4" presStyleIdx="7" presStyleCnt="8" custLinFactNeighborX="426" custLinFactNeighborY="-50706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7E339861-F503-41EE-853C-7F86713B2942}" type="pres">
      <dgm:prSet presAssocID="{1B963922-74E4-45DF-A634-AE9EA31BB3E0}" presName="level3hierChild" presStyleCnt="0"/>
      <dgm:spPr/>
    </dgm:pt>
    <dgm:pt modelId="{29081343-C218-4BC2-A681-35D5BFF407CF}" type="pres">
      <dgm:prSet presAssocID="{E168CD97-C4C1-4C08-AFA3-6F3DF33ABCA2}" presName="conn2-1" presStyleLbl="parChTrans1D2" presStyleIdx="1" presStyleCnt="2"/>
      <dgm:spPr/>
      <dgm:t>
        <a:bodyPr/>
        <a:lstStyle/>
        <a:p>
          <a:endParaRPr lang="es-CO"/>
        </a:p>
      </dgm:t>
    </dgm:pt>
    <dgm:pt modelId="{A1A267DF-04F0-4421-B6E6-CF39D387EA0E}" type="pres">
      <dgm:prSet presAssocID="{E168CD97-C4C1-4C08-AFA3-6F3DF33ABCA2}" presName="connTx" presStyleLbl="parChTrans1D2" presStyleIdx="1" presStyleCnt="2"/>
      <dgm:spPr/>
      <dgm:t>
        <a:bodyPr/>
        <a:lstStyle/>
        <a:p>
          <a:endParaRPr lang="es-CO"/>
        </a:p>
      </dgm:t>
    </dgm:pt>
    <dgm:pt modelId="{74907884-B5D0-4214-90C0-9F8916186B71}" type="pres">
      <dgm:prSet presAssocID="{7A1F3870-A2A7-4361-99EB-2E53536DDD64}" presName="root2" presStyleCnt="0"/>
      <dgm:spPr/>
    </dgm:pt>
    <dgm:pt modelId="{18370D35-14BE-44C3-AF1A-40D9E211A835}" type="pres">
      <dgm:prSet presAssocID="{7A1F3870-A2A7-4361-99EB-2E53536DDD64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670E3921-CE09-47B6-820D-709895AA95D1}" type="pres">
      <dgm:prSet presAssocID="{7A1F3870-A2A7-4361-99EB-2E53536DDD64}" presName="level3hierChild" presStyleCnt="0"/>
      <dgm:spPr/>
    </dgm:pt>
    <dgm:pt modelId="{1606B360-BD40-4CFF-938F-7AE8E7028A3C}" type="pres">
      <dgm:prSet presAssocID="{832862BD-C8EA-410E-9C3C-8754CB036B8A}" presName="conn2-1" presStyleLbl="parChTrans1D3" presStyleIdx="3" presStyleCnt="4"/>
      <dgm:spPr/>
      <dgm:t>
        <a:bodyPr/>
        <a:lstStyle/>
        <a:p>
          <a:endParaRPr lang="es-CO"/>
        </a:p>
      </dgm:t>
    </dgm:pt>
    <dgm:pt modelId="{8C236E67-D0B1-4244-96EF-EC58D8344BF2}" type="pres">
      <dgm:prSet presAssocID="{832862BD-C8EA-410E-9C3C-8754CB036B8A}" presName="connTx" presStyleLbl="parChTrans1D3" presStyleIdx="3" presStyleCnt="4"/>
      <dgm:spPr/>
      <dgm:t>
        <a:bodyPr/>
        <a:lstStyle/>
        <a:p>
          <a:endParaRPr lang="es-CO"/>
        </a:p>
      </dgm:t>
    </dgm:pt>
    <dgm:pt modelId="{0834E134-79B7-4E08-A482-91FCBA7E63B1}" type="pres">
      <dgm:prSet presAssocID="{2A8591D1-A60B-407D-BE91-6165F6573DD2}" presName="root2" presStyleCnt="0"/>
      <dgm:spPr/>
    </dgm:pt>
    <dgm:pt modelId="{B22066E1-6B79-4236-AE6B-D5134F5B2DA9}" type="pres">
      <dgm:prSet presAssocID="{2A8591D1-A60B-407D-BE91-6165F6573DD2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0031C41D-9570-4466-9F78-E18CA986F8DF}" type="pres">
      <dgm:prSet presAssocID="{2A8591D1-A60B-407D-BE91-6165F6573DD2}" presName="level3hierChild" presStyleCnt="0"/>
      <dgm:spPr/>
    </dgm:pt>
    <dgm:pt modelId="{390533D2-4927-4131-8C50-4B6389E34BBE}" type="pres">
      <dgm:prSet presAssocID="{A07F11FB-B394-449B-916B-1B330770B065}" presName="root1" presStyleCnt="0"/>
      <dgm:spPr/>
    </dgm:pt>
    <dgm:pt modelId="{CFDD7458-9C33-496E-A9FE-349BBA40BCB5}" type="pres">
      <dgm:prSet presAssocID="{A07F11FB-B394-449B-916B-1B330770B065}" presName="LevelOneTextNode" presStyleLbl="node0" presStyleIdx="1" presStyleCnt="2" custLinFactY="-12855" custLinFactNeighborX="-489" custLinFactNeighborY="-100000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1CBDCD65-7A31-4B3E-AC94-15390C5D9210}" type="pres">
      <dgm:prSet presAssocID="{A07F11FB-B394-449B-916B-1B330770B065}" presName="level2hierChild" presStyleCnt="0"/>
      <dgm:spPr/>
    </dgm:pt>
  </dgm:ptLst>
  <dgm:cxnLst>
    <dgm:cxn modelId="{FD25A298-37B1-4CD9-AB7D-C561522DADF8}" type="presOf" srcId="{C4C36827-77E8-4CFF-B102-800E42E2E43E}" destId="{44C95791-1402-4628-A59E-C45B6D5F97B5}" srcOrd="0" destOrd="0" presId="urn:microsoft.com/office/officeart/2005/8/layout/hierarchy2"/>
    <dgm:cxn modelId="{9D284A66-46FE-4E54-A19B-C3D9223C3A0E}" type="presOf" srcId="{A07F11FB-B394-449B-916B-1B330770B065}" destId="{CFDD7458-9C33-496E-A9FE-349BBA40BCB5}" srcOrd="0" destOrd="0" presId="urn:microsoft.com/office/officeart/2005/8/layout/hierarchy2"/>
    <dgm:cxn modelId="{51DF157B-54EF-447E-BE38-F2AFA316DCC8}" type="presOf" srcId="{B6EE726C-8020-4AAB-9683-B30203290DB6}" destId="{9B108EC2-4685-4B0F-9DC5-A53F15155074}" srcOrd="0" destOrd="0" presId="urn:microsoft.com/office/officeart/2005/8/layout/hierarchy2"/>
    <dgm:cxn modelId="{0E9B91FE-515C-49B2-B50A-6C2394D53A23}" type="presOf" srcId="{42260B7E-AB06-4B7B-82C4-A42FC55EAF54}" destId="{E33263D7-41E3-4AAB-81F6-F80A3B1C6968}" srcOrd="0" destOrd="0" presId="urn:microsoft.com/office/officeart/2005/8/layout/hierarchy2"/>
    <dgm:cxn modelId="{E3CEB3BC-75B4-45C3-B3A8-64406CA2706A}" srcId="{42260B7E-AB06-4B7B-82C4-A42FC55EAF54}" destId="{F4EE2B04-83E8-4393-B26F-219E1D8D2894}" srcOrd="0" destOrd="0" parTransId="{064C55AB-B022-4D81-9D8A-6C11671AC080}" sibTransId="{B71E2CD4-C600-44C5-9E82-A50E06BAF901}"/>
    <dgm:cxn modelId="{E71986D1-99A1-4DE6-A831-BA79C7AFEE17}" type="presOf" srcId="{55053ABC-26BF-4A5A-844A-6271ECC698EA}" destId="{00661CB1-512E-49F7-9D95-DA59CEAF25A9}" srcOrd="0" destOrd="0" presId="urn:microsoft.com/office/officeart/2005/8/layout/hierarchy2"/>
    <dgm:cxn modelId="{CD9FE69D-FE47-4C44-A752-F51C06B28B52}" type="presOf" srcId="{EC21CCB0-8D56-4FC6-AC8E-6592D023588D}" destId="{C5C5005A-49C2-410B-901E-FCEE095034D0}" srcOrd="0" destOrd="0" presId="urn:microsoft.com/office/officeart/2005/8/layout/hierarchy2"/>
    <dgm:cxn modelId="{06CDC6DA-1028-4957-9B5B-2002719A9593}" type="presOf" srcId="{8B330564-9A71-4D1E-8416-47E9179BC39E}" destId="{C4739615-30A8-4342-A1AE-3A727C43221C}" srcOrd="1" destOrd="0" presId="urn:microsoft.com/office/officeart/2005/8/layout/hierarchy2"/>
    <dgm:cxn modelId="{507655C0-CB38-4F28-90A8-AB66161EF646}" type="presOf" srcId="{C48854A3-1FAC-4B43-B480-952A6D2E5C82}" destId="{86C49995-D0E7-4D3D-9948-38E8E6850747}" srcOrd="0" destOrd="0" presId="urn:microsoft.com/office/officeart/2005/8/layout/hierarchy2"/>
    <dgm:cxn modelId="{B72E520A-2F07-4497-A9DA-A907D295BA5E}" type="presOf" srcId="{7A1F3870-A2A7-4361-99EB-2E53536DDD64}" destId="{18370D35-14BE-44C3-AF1A-40D9E211A835}" srcOrd="0" destOrd="0" presId="urn:microsoft.com/office/officeart/2005/8/layout/hierarchy2"/>
    <dgm:cxn modelId="{60ADF04D-AAB9-45C0-8450-29001BC65EBB}" srcId="{7A1F3870-A2A7-4361-99EB-2E53536DDD64}" destId="{2A8591D1-A60B-407D-BE91-6165F6573DD2}" srcOrd="0" destOrd="0" parTransId="{832862BD-C8EA-410E-9C3C-8754CB036B8A}" sibTransId="{E8CB2B20-0774-4E78-B90D-6B60DB9BACE3}"/>
    <dgm:cxn modelId="{C3740C13-BDB6-4173-8834-3027C0F3531A}" type="presOf" srcId="{D7FBFD72-4DC1-4C44-BE97-F79DCD28EDD2}" destId="{BC9C5F9A-4AFF-4164-B3B9-679300BC9687}" srcOrd="1" destOrd="0" presId="urn:microsoft.com/office/officeart/2005/8/layout/hierarchy2"/>
    <dgm:cxn modelId="{551FDBC6-6391-49B8-B9E5-0B25FC15986C}" srcId="{0BC6A280-DF07-42B9-AF43-858A2084C131}" destId="{C9E6F35C-7A64-442C-BFA7-1DBE3DA79C2C}" srcOrd="0" destOrd="0" parTransId="{A1CDF035-74E5-4BA1-B5E6-72E1C27F2EFE}" sibTransId="{D04A3CDA-E0CE-4451-9587-F730A69C8BBA}"/>
    <dgm:cxn modelId="{F0D1EA92-EDDB-4AEF-ABBF-5D3CDBA59814}" type="presOf" srcId="{307D9131-D760-49B8-9172-89032E40AAAB}" destId="{B4B04F3D-6B48-44FD-9ADD-E41E4B2F3C46}" srcOrd="1" destOrd="0" presId="urn:microsoft.com/office/officeart/2005/8/layout/hierarchy2"/>
    <dgm:cxn modelId="{2732F044-0C93-4175-8D6C-18327A862E7C}" srcId="{43A4E1A5-A7B2-4EE7-80D4-0E23980FE313}" destId="{81464457-0EA5-453F-8CB9-986C71453E5A}" srcOrd="2" destOrd="0" parTransId="{D7FBFD72-4DC1-4C44-BE97-F79DCD28EDD2}" sibTransId="{ED1C0DE9-DAD3-442A-B2F7-2C00057AF062}"/>
    <dgm:cxn modelId="{DDB3A0BE-9522-4068-8E2E-3192DC4055EB}" type="presOf" srcId="{9E009FAC-AEF8-4E50-B51F-587F659CCAC6}" destId="{0E2F4F95-DF88-422B-B0E5-28DDFCD5E766}" srcOrd="1" destOrd="0" presId="urn:microsoft.com/office/officeart/2005/8/layout/hierarchy2"/>
    <dgm:cxn modelId="{A05827DA-AC8C-4E9B-A298-D8BBD5F4DA72}" srcId="{57BF58FC-58FE-4D1D-9CF4-4CB53045A21D}" destId="{1B963922-74E4-45DF-A634-AE9EA31BB3E0}" srcOrd="0" destOrd="0" parTransId="{AB578399-F8C0-457D-A376-ED6DF01CF53E}" sibTransId="{F4418553-37DA-4DC9-8A05-458C2F256922}"/>
    <dgm:cxn modelId="{91141F77-6786-4609-9771-F70F3D50BCA9}" srcId="{43A4E1A5-A7B2-4EE7-80D4-0E23980FE313}" destId="{98A43A6F-DCFA-4003-990C-321442367CD9}" srcOrd="1" destOrd="0" parTransId="{0FCD3C76-68F2-4370-8C70-2CD9F1B2E889}" sibTransId="{9FCD6BCF-E210-48E2-A969-5B8C2A03032C}"/>
    <dgm:cxn modelId="{C8A1E1E8-B8FE-4E1C-9B86-49D4978EFFF4}" type="presOf" srcId="{1D49A2D4-2549-4FED-975E-B86FE353E428}" destId="{8D22C300-6162-4F9D-80AB-D2911E79B776}" srcOrd="0" destOrd="0" presId="urn:microsoft.com/office/officeart/2005/8/layout/hierarchy2"/>
    <dgm:cxn modelId="{6C402EC9-6B93-4A51-A5CE-256EFD3DBA04}" type="presOf" srcId="{F4EE2B04-83E8-4393-B26F-219E1D8D2894}" destId="{6C2C14F4-3FAD-4E1D-9694-EDFA59A9B696}" srcOrd="0" destOrd="0" presId="urn:microsoft.com/office/officeart/2005/8/layout/hierarchy2"/>
    <dgm:cxn modelId="{8AC9A9BF-C817-41BF-A8A6-AEB284C5A321}" type="presOf" srcId="{307D9131-D760-49B8-9172-89032E40AAAB}" destId="{99B3BA5D-959F-4AA8-911B-B2E30F9FB2DD}" srcOrd="0" destOrd="0" presId="urn:microsoft.com/office/officeart/2005/8/layout/hierarchy2"/>
    <dgm:cxn modelId="{E30F0A54-4F32-4D0B-AC49-690ECD48C5D3}" type="presOf" srcId="{832862BD-C8EA-410E-9C3C-8754CB036B8A}" destId="{8C236E67-D0B1-4244-96EF-EC58D8344BF2}" srcOrd="1" destOrd="0" presId="urn:microsoft.com/office/officeart/2005/8/layout/hierarchy2"/>
    <dgm:cxn modelId="{8D20D0C0-C64B-4462-872C-828787EAC349}" type="presOf" srcId="{2BF74E45-3B48-432F-8B81-AABF0CD5AD66}" destId="{01C10A35-238D-46F0-8424-A86C6A2ED221}" srcOrd="1" destOrd="0" presId="urn:microsoft.com/office/officeart/2005/8/layout/hierarchy2"/>
    <dgm:cxn modelId="{B2C8B083-0E6E-43B0-A8A0-C0FEC48CAE62}" type="presOf" srcId="{A2BC8CE3-D36D-43D6-9E94-8381631180C5}" destId="{77E00CDC-A753-4EE1-8705-C5B2C0E2261D}" srcOrd="0" destOrd="0" presId="urn:microsoft.com/office/officeart/2005/8/layout/hierarchy2"/>
    <dgm:cxn modelId="{B99F575C-15F4-4B0F-BF41-BCDA38EDE17F}" type="presOf" srcId="{2A8591D1-A60B-407D-BE91-6165F6573DD2}" destId="{B22066E1-6B79-4236-AE6B-D5134F5B2DA9}" srcOrd="0" destOrd="0" presId="urn:microsoft.com/office/officeart/2005/8/layout/hierarchy2"/>
    <dgm:cxn modelId="{265D93B6-6622-486D-8FDC-191C9B62D51A}" type="presOf" srcId="{A2BC8CE3-D36D-43D6-9E94-8381631180C5}" destId="{7FD8EAF0-C575-4E09-A782-272BE252441F}" srcOrd="1" destOrd="0" presId="urn:microsoft.com/office/officeart/2005/8/layout/hierarchy2"/>
    <dgm:cxn modelId="{AC911869-424E-4D5A-8F9E-43135FCBDC2C}" srcId="{C4C36827-77E8-4CFF-B102-800E42E2E43E}" destId="{B6EE726C-8020-4AAB-9683-B30203290DB6}" srcOrd="0" destOrd="0" parTransId="{2BF74E45-3B48-432F-8B81-AABF0CD5AD66}" sibTransId="{F9398AE0-EB5D-4C4C-89D2-3BB2F38F20FD}"/>
    <dgm:cxn modelId="{57942F84-38C8-48F0-9864-0C4A72595A94}" type="presOf" srcId="{2BF74E45-3B48-432F-8B81-AABF0CD5AD66}" destId="{1F5097D7-5465-4918-80EA-BB79A4A7EB91}" srcOrd="0" destOrd="0" presId="urn:microsoft.com/office/officeart/2005/8/layout/hierarchy2"/>
    <dgm:cxn modelId="{F42EFC35-2859-4C44-B04C-1ACB6453F1A7}" type="presOf" srcId="{D7FBFD72-4DC1-4C44-BE97-F79DCD28EDD2}" destId="{21FF9D15-64C9-435A-B75E-7E7FC0229BF4}" srcOrd="0" destOrd="0" presId="urn:microsoft.com/office/officeart/2005/8/layout/hierarchy2"/>
    <dgm:cxn modelId="{A1396A19-12C6-4068-B750-C4FD8CB12B50}" srcId="{42260B7E-AB06-4B7B-82C4-A42FC55EAF54}" destId="{A07F11FB-B394-449B-916B-1B330770B065}" srcOrd="1" destOrd="0" parTransId="{CF109C28-56B9-4D07-B38D-0D45E1AAF22D}" sibTransId="{C3F3D4AC-BDA5-4A6C-8729-36F3A07FE045}"/>
    <dgm:cxn modelId="{B31A5C2C-0B2F-490C-A1A6-592959BF3079}" type="presOf" srcId="{92A788C6-1C12-4A36-BF4D-8FF8A3C4A480}" destId="{82FCEA06-61EA-46DD-9AE9-CAE45F0B9C8C}" srcOrd="0" destOrd="0" presId="urn:microsoft.com/office/officeart/2005/8/layout/hierarchy2"/>
    <dgm:cxn modelId="{949F5A06-AB7A-4C35-94F4-4368D156F6AD}" type="presOf" srcId="{98A43A6F-DCFA-4003-990C-321442367CD9}" destId="{7C123568-52BF-4843-96E1-64B1B417CCE1}" srcOrd="0" destOrd="0" presId="urn:microsoft.com/office/officeart/2005/8/layout/hierarchy2"/>
    <dgm:cxn modelId="{837DC441-D8E3-4DC3-B9D6-57D2D4A5F498}" type="presOf" srcId="{E168CD97-C4C1-4C08-AFA3-6F3DF33ABCA2}" destId="{29081343-C218-4BC2-A681-35D5BFF407CF}" srcOrd="0" destOrd="0" presId="urn:microsoft.com/office/officeart/2005/8/layout/hierarchy2"/>
    <dgm:cxn modelId="{03CB4D1B-CDE7-4646-ACB1-D4E761333AE8}" type="presOf" srcId="{8B330564-9A71-4D1E-8416-47E9179BC39E}" destId="{5F04DD25-6A0A-4B24-9564-876A007B7BC2}" srcOrd="0" destOrd="0" presId="urn:microsoft.com/office/officeart/2005/8/layout/hierarchy2"/>
    <dgm:cxn modelId="{E6C285FC-F8C8-4EF9-8CDB-98A728850F69}" type="presOf" srcId="{1B963922-74E4-45DF-A634-AE9EA31BB3E0}" destId="{1FC3A70F-7A8C-4303-B539-2E0378BE4143}" srcOrd="0" destOrd="0" presId="urn:microsoft.com/office/officeart/2005/8/layout/hierarchy2"/>
    <dgm:cxn modelId="{CAA6C2EE-C605-4765-860E-CB938506D15B}" srcId="{55053ABC-26BF-4A5A-844A-6271ECC698EA}" destId="{0BC6A280-DF07-42B9-AF43-858A2084C131}" srcOrd="0" destOrd="0" parTransId="{9E009FAC-AEF8-4E50-B51F-587F659CCAC6}" sibTransId="{FB8A9975-826B-4154-B986-052B2735CD79}"/>
    <dgm:cxn modelId="{0CCACD6C-7A97-44C2-8001-D9A6C6FDEE93}" srcId="{C4C36827-77E8-4CFF-B102-800E42E2E43E}" destId="{57BF58FC-58FE-4D1D-9CF4-4CB53045A21D}" srcOrd="1" destOrd="0" parTransId="{5096A752-7FDE-48FE-8C67-724F23997A26}" sibTransId="{412893FC-B67F-4300-BD8C-06043E32E2CC}"/>
    <dgm:cxn modelId="{6F60F1D4-5105-417E-8D5D-A0BAB6F162D9}" srcId="{F4EE2B04-83E8-4393-B26F-219E1D8D2894}" destId="{7A1F3870-A2A7-4361-99EB-2E53536DDD64}" srcOrd="1" destOrd="0" parTransId="{E168CD97-C4C1-4C08-AFA3-6F3DF33ABCA2}" sibTransId="{85B02496-348B-49DC-A7B1-A6C680484792}"/>
    <dgm:cxn modelId="{77350595-233A-4340-BD09-870B5654F908}" srcId="{0BC6A280-DF07-42B9-AF43-858A2084C131}" destId="{92A788C6-1C12-4A36-BF4D-8FF8A3C4A480}" srcOrd="1" destOrd="0" parTransId="{307D9131-D760-49B8-9172-89032E40AAAB}" sibTransId="{336C02F8-AC5C-44E8-9482-A4068DEA68B4}"/>
    <dgm:cxn modelId="{9E0326DD-1405-4429-9399-2014C8172CE9}" type="presOf" srcId="{0FCD3C76-68F2-4370-8C70-2CD9F1B2E889}" destId="{F5A536C4-2345-4E68-AB2C-630DFEF0CE1B}" srcOrd="0" destOrd="0" presId="urn:microsoft.com/office/officeart/2005/8/layout/hierarchy2"/>
    <dgm:cxn modelId="{E34BEABF-4301-462B-89B7-B97197A61054}" srcId="{F4EE2B04-83E8-4393-B26F-219E1D8D2894}" destId="{55053ABC-26BF-4A5A-844A-6271ECC698EA}" srcOrd="0" destOrd="0" parTransId="{EC21CCB0-8D56-4FC6-AC8E-6592D023588D}" sibTransId="{6500A831-2E07-4C6C-AA80-B5ED3C017394}"/>
    <dgm:cxn modelId="{1026F260-C37A-4556-B668-E3BAECF409F8}" type="presOf" srcId="{832862BD-C8EA-410E-9C3C-8754CB036B8A}" destId="{1606B360-BD40-4CFF-938F-7AE8E7028A3C}" srcOrd="0" destOrd="0" presId="urn:microsoft.com/office/officeart/2005/8/layout/hierarchy2"/>
    <dgm:cxn modelId="{5FA7EC27-27A0-4532-B634-656E1A21D106}" type="presOf" srcId="{0FCD3C76-68F2-4370-8C70-2CD9F1B2E889}" destId="{D24A549F-EA3F-4BBB-BBE5-04AD86C09B37}" srcOrd="1" destOrd="0" presId="urn:microsoft.com/office/officeart/2005/8/layout/hierarchy2"/>
    <dgm:cxn modelId="{E2AC4771-3047-4F76-83D1-0443542D2196}" type="presOf" srcId="{AB578399-F8C0-457D-A376-ED6DF01CF53E}" destId="{D267A086-0CD2-4C2A-BF24-B5B48F3F3BF1}" srcOrd="0" destOrd="0" presId="urn:microsoft.com/office/officeart/2005/8/layout/hierarchy2"/>
    <dgm:cxn modelId="{EFD0261D-8AE4-444F-AC98-EECA48D22A18}" type="presOf" srcId="{5096A752-7FDE-48FE-8C67-724F23997A26}" destId="{C84449C0-F958-4532-87F7-8FA16DE9E36D}" srcOrd="0" destOrd="0" presId="urn:microsoft.com/office/officeart/2005/8/layout/hierarchy2"/>
    <dgm:cxn modelId="{3DE7CC98-4011-4502-8E5A-E1F458A57F9B}" srcId="{55053ABC-26BF-4A5A-844A-6271ECC698EA}" destId="{43A4E1A5-A7B2-4EE7-80D4-0E23980FE313}" srcOrd="1" destOrd="0" parTransId="{1D49A2D4-2549-4FED-975E-B86FE353E428}" sibTransId="{63C6863F-3215-4E26-8C44-FCE3989B1481}"/>
    <dgm:cxn modelId="{4FB78D43-E0A5-49A2-AF8F-6308038B1213}" type="presOf" srcId="{A1CDF035-74E5-4BA1-B5E6-72E1C27F2EFE}" destId="{3A6AF77B-5E66-4A55-AC91-E71C9562DD51}" srcOrd="1" destOrd="0" presId="urn:microsoft.com/office/officeart/2005/8/layout/hierarchy2"/>
    <dgm:cxn modelId="{1722788B-6508-4D4E-A561-5F332EA8CC34}" type="presOf" srcId="{57BF58FC-58FE-4D1D-9CF4-4CB53045A21D}" destId="{BB0B1B1E-46D1-4B99-A87F-2D8A23C6E4C3}" srcOrd="0" destOrd="0" presId="urn:microsoft.com/office/officeart/2005/8/layout/hierarchy2"/>
    <dgm:cxn modelId="{DEAC3D38-5D05-41C3-B872-7CEC5561478E}" type="presOf" srcId="{5096A752-7FDE-48FE-8C67-724F23997A26}" destId="{A98A22FC-8F5E-45B6-AFE6-F814BCA27131}" srcOrd="1" destOrd="0" presId="urn:microsoft.com/office/officeart/2005/8/layout/hierarchy2"/>
    <dgm:cxn modelId="{3B220452-291D-4A43-8149-41CB071CCDFE}" type="presOf" srcId="{0BC6A280-DF07-42B9-AF43-858A2084C131}" destId="{3C5D7CF7-A32B-400D-BC07-23EA05C2CE87}" srcOrd="0" destOrd="0" presId="urn:microsoft.com/office/officeart/2005/8/layout/hierarchy2"/>
    <dgm:cxn modelId="{C5F0229D-8332-406A-A652-803CB24D10B5}" type="presOf" srcId="{43A4E1A5-A7B2-4EE7-80D4-0E23980FE313}" destId="{35C0C4A1-2435-4A96-9BD9-C515AFE5DCD1}" srcOrd="0" destOrd="0" presId="urn:microsoft.com/office/officeart/2005/8/layout/hierarchy2"/>
    <dgm:cxn modelId="{38827A3F-63E1-4F6D-B1F0-EB87AD197ECC}" type="presOf" srcId="{81464457-0EA5-453F-8CB9-986C71453E5A}" destId="{74A6FAD3-3418-47D4-95A4-29DCAC4131D4}" srcOrd="0" destOrd="0" presId="urn:microsoft.com/office/officeart/2005/8/layout/hierarchy2"/>
    <dgm:cxn modelId="{9E734E36-42B8-451F-BF49-B20F0582AA0F}" type="presOf" srcId="{9E009FAC-AEF8-4E50-B51F-587F659CCAC6}" destId="{93997109-2540-451F-894C-19C5CF381C65}" srcOrd="0" destOrd="0" presId="urn:microsoft.com/office/officeart/2005/8/layout/hierarchy2"/>
    <dgm:cxn modelId="{86D62F94-7231-45DF-A785-49B4EF074C71}" type="presOf" srcId="{1D49A2D4-2549-4FED-975E-B86FE353E428}" destId="{B695D288-6D1A-4FE2-85B8-042E6EEC5A5D}" srcOrd="1" destOrd="0" presId="urn:microsoft.com/office/officeart/2005/8/layout/hierarchy2"/>
    <dgm:cxn modelId="{AC9ACD0A-A54A-475C-91DA-3C2D4BB607C1}" srcId="{55053ABC-26BF-4A5A-844A-6271ECC698EA}" destId="{C4C36827-77E8-4CFF-B102-800E42E2E43E}" srcOrd="2" destOrd="0" parTransId="{A2BC8CE3-D36D-43D6-9E94-8381631180C5}" sibTransId="{B379F165-364E-4F28-BDA9-0ACFD60FD283}"/>
    <dgm:cxn modelId="{E59D436C-F752-4799-AAE5-7553D423FE89}" srcId="{43A4E1A5-A7B2-4EE7-80D4-0E23980FE313}" destId="{C48854A3-1FAC-4B43-B480-952A6D2E5C82}" srcOrd="0" destOrd="0" parTransId="{8B330564-9A71-4D1E-8416-47E9179BC39E}" sibTransId="{4F89C1BE-27C4-41CF-AFAC-FC6C110F258E}"/>
    <dgm:cxn modelId="{68E25643-AED7-4C40-99FF-5F03AB8161EE}" type="presOf" srcId="{A1CDF035-74E5-4BA1-B5E6-72E1C27F2EFE}" destId="{57CC36C4-500B-4F68-A91F-8BEC9FD7085A}" srcOrd="0" destOrd="0" presId="urn:microsoft.com/office/officeart/2005/8/layout/hierarchy2"/>
    <dgm:cxn modelId="{8784E9CE-AFE2-40D0-9EF7-027861B57ABF}" type="presOf" srcId="{EC21CCB0-8D56-4FC6-AC8E-6592D023588D}" destId="{1DDD431B-529B-411C-A170-E005FAA48439}" srcOrd="1" destOrd="0" presId="urn:microsoft.com/office/officeart/2005/8/layout/hierarchy2"/>
    <dgm:cxn modelId="{3D3718FA-AB27-4462-B4CC-804EEC2AE969}" type="presOf" srcId="{AB578399-F8C0-457D-A376-ED6DF01CF53E}" destId="{D90B2494-ABF2-45EC-AEF8-2FE1D0A42E9A}" srcOrd="1" destOrd="0" presId="urn:microsoft.com/office/officeart/2005/8/layout/hierarchy2"/>
    <dgm:cxn modelId="{2BDC39ED-B47B-442A-A7BB-6CE59F6BF509}" type="presOf" srcId="{E168CD97-C4C1-4C08-AFA3-6F3DF33ABCA2}" destId="{A1A267DF-04F0-4421-B6E6-CF39D387EA0E}" srcOrd="1" destOrd="0" presId="urn:microsoft.com/office/officeart/2005/8/layout/hierarchy2"/>
    <dgm:cxn modelId="{E02A56A1-366C-48DD-B929-AE1B408FBBC2}" type="presOf" srcId="{C9E6F35C-7A64-442C-BFA7-1DBE3DA79C2C}" destId="{C3084947-0BA7-4D10-85C2-6791C610DFCF}" srcOrd="0" destOrd="0" presId="urn:microsoft.com/office/officeart/2005/8/layout/hierarchy2"/>
    <dgm:cxn modelId="{D9AFBED3-E0CD-4DAD-A272-24908621710B}" type="presParOf" srcId="{E33263D7-41E3-4AAB-81F6-F80A3B1C6968}" destId="{9AD02C7C-8231-47F8-B379-567FF8E93E21}" srcOrd="0" destOrd="0" presId="urn:microsoft.com/office/officeart/2005/8/layout/hierarchy2"/>
    <dgm:cxn modelId="{4A4B9ADA-B0F1-48EB-A213-B7627FDB8760}" type="presParOf" srcId="{9AD02C7C-8231-47F8-B379-567FF8E93E21}" destId="{6C2C14F4-3FAD-4E1D-9694-EDFA59A9B696}" srcOrd="0" destOrd="0" presId="urn:microsoft.com/office/officeart/2005/8/layout/hierarchy2"/>
    <dgm:cxn modelId="{90728815-6941-4AF1-B508-22A7658903C6}" type="presParOf" srcId="{9AD02C7C-8231-47F8-B379-567FF8E93E21}" destId="{504B63A8-4885-4E43-BFD2-C554CC416F37}" srcOrd="1" destOrd="0" presId="urn:microsoft.com/office/officeart/2005/8/layout/hierarchy2"/>
    <dgm:cxn modelId="{6D672868-26AF-47B4-8EBD-A85F6C7B2D3F}" type="presParOf" srcId="{504B63A8-4885-4E43-BFD2-C554CC416F37}" destId="{C5C5005A-49C2-410B-901E-FCEE095034D0}" srcOrd="0" destOrd="0" presId="urn:microsoft.com/office/officeart/2005/8/layout/hierarchy2"/>
    <dgm:cxn modelId="{F7669F12-D81D-47CA-BE53-ACE4C8635C7C}" type="presParOf" srcId="{C5C5005A-49C2-410B-901E-FCEE095034D0}" destId="{1DDD431B-529B-411C-A170-E005FAA48439}" srcOrd="0" destOrd="0" presId="urn:microsoft.com/office/officeart/2005/8/layout/hierarchy2"/>
    <dgm:cxn modelId="{07D0ABC5-826A-42E2-9DE7-9B0A446138AD}" type="presParOf" srcId="{504B63A8-4885-4E43-BFD2-C554CC416F37}" destId="{AE619088-8901-41D9-B69C-E67965751FC7}" srcOrd="1" destOrd="0" presId="urn:microsoft.com/office/officeart/2005/8/layout/hierarchy2"/>
    <dgm:cxn modelId="{4F2932BF-4E12-4CA8-88E7-8DFEB5AC497E}" type="presParOf" srcId="{AE619088-8901-41D9-B69C-E67965751FC7}" destId="{00661CB1-512E-49F7-9D95-DA59CEAF25A9}" srcOrd="0" destOrd="0" presId="urn:microsoft.com/office/officeart/2005/8/layout/hierarchy2"/>
    <dgm:cxn modelId="{3CC0B17C-FB29-4C2D-8803-F247A1BD8569}" type="presParOf" srcId="{AE619088-8901-41D9-B69C-E67965751FC7}" destId="{BA64C40F-9E6C-4F4C-B4CA-E04B757A80CE}" srcOrd="1" destOrd="0" presId="urn:microsoft.com/office/officeart/2005/8/layout/hierarchy2"/>
    <dgm:cxn modelId="{6539DFB1-DD61-47BA-9B5A-A69217757701}" type="presParOf" srcId="{BA64C40F-9E6C-4F4C-B4CA-E04B757A80CE}" destId="{93997109-2540-451F-894C-19C5CF381C65}" srcOrd="0" destOrd="0" presId="urn:microsoft.com/office/officeart/2005/8/layout/hierarchy2"/>
    <dgm:cxn modelId="{E14E062A-4737-4CF1-860F-F01367861B5F}" type="presParOf" srcId="{93997109-2540-451F-894C-19C5CF381C65}" destId="{0E2F4F95-DF88-422B-B0E5-28DDFCD5E766}" srcOrd="0" destOrd="0" presId="urn:microsoft.com/office/officeart/2005/8/layout/hierarchy2"/>
    <dgm:cxn modelId="{393CA84C-2894-4DD0-812C-9DE694E25031}" type="presParOf" srcId="{BA64C40F-9E6C-4F4C-B4CA-E04B757A80CE}" destId="{9BD13DF5-1B65-4060-B5BD-A99AC8D51E37}" srcOrd="1" destOrd="0" presId="urn:microsoft.com/office/officeart/2005/8/layout/hierarchy2"/>
    <dgm:cxn modelId="{C6CC4959-9A51-4D07-9C00-554A9F0F426E}" type="presParOf" srcId="{9BD13DF5-1B65-4060-B5BD-A99AC8D51E37}" destId="{3C5D7CF7-A32B-400D-BC07-23EA05C2CE87}" srcOrd="0" destOrd="0" presId="urn:microsoft.com/office/officeart/2005/8/layout/hierarchy2"/>
    <dgm:cxn modelId="{00AF57E9-2BAA-46EC-B4B2-128A2E3864CE}" type="presParOf" srcId="{9BD13DF5-1B65-4060-B5BD-A99AC8D51E37}" destId="{0B014D3A-E1E7-476B-9A9A-D254B8D3E297}" srcOrd="1" destOrd="0" presId="urn:microsoft.com/office/officeart/2005/8/layout/hierarchy2"/>
    <dgm:cxn modelId="{114CF801-7007-4EAC-9D22-245C978CBD4B}" type="presParOf" srcId="{0B014D3A-E1E7-476B-9A9A-D254B8D3E297}" destId="{57CC36C4-500B-4F68-A91F-8BEC9FD7085A}" srcOrd="0" destOrd="0" presId="urn:microsoft.com/office/officeart/2005/8/layout/hierarchy2"/>
    <dgm:cxn modelId="{23132DB1-C14D-4A2F-AB6E-832FEAFD04F1}" type="presParOf" srcId="{57CC36C4-500B-4F68-A91F-8BEC9FD7085A}" destId="{3A6AF77B-5E66-4A55-AC91-E71C9562DD51}" srcOrd="0" destOrd="0" presId="urn:microsoft.com/office/officeart/2005/8/layout/hierarchy2"/>
    <dgm:cxn modelId="{1E16C6DB-B65E-494F-96F2-635497E5543C}" type="presParOf" srcId="{0B014D3A-E1E7-476B-9A9A-D254B8D3E297}" destId="{50262610-FC2B-409E-9D72-856BE6900003}" srcOrd="1" destOrd="0" presId="urn:microsoft.com/office/officeart/2005/8/layout/hierarchy2"/>
    <dgm:cxn modelId="{78700B12-07AB-4BE4-BE7C-0A8ACE9E80EA}" type="presParOf" srcId="{50262610-FC2B-409E-9D72-856BE6900003}" destId="{C3084947-0BA7-4D10-85C2-6791C610DFCF}" srcOrd="0" destOrd="0" presId="urn:microsoft.com/office/officeart/2005/8/layout/hierarchy2"/>
    <dgm:cxn modelId="{EB974195-CD2E-46FC-9F1A-3993F03474BC}" type="presParOf" srcId="{50262610-FC2B-409E-9D72-856BE6900003}" destId="{1413CC4C-D77F-48F4-8336-60F75842B7AF}" srcOrd="1" destOrd="0" presId="urn:microsoft.com/office/officeart/2005/8/layout/hierarchy2"/>
    <dgm:cxn modelId="{289C4DC0-4468-42D3-8457-22B4AA4F640D}" type="presParOf" srcId="{0B014D3A-E1E7-476B-9A9A-D254B8D3E297}" destId="{99B3BA5D-959F-4AA8-911B-B2E30F9FB2DD}" srcOrd="2" destOrd="0" presId="urn:microsoft.com/office/officeart/2005/8/layout/hierarchy2"/>
    <dgm:cxn modelId="{BA2CF525-844C-4134-82C2-1FF5FFB4430A}" type="presParOf" srcId="{99B3BA5D-959F-4AA8-911B-B2E30F9FB2DD}" destId="{B4B04F3D-6B48-44FD-9ADD-E41E4B2F3C46}" srcOrd="0" destOrd="0" presId="urn:microsoft.com/office/officeart/2005/8/layout/hierarchy2"/>
    <dgm:cxn modelId="{5ED1FB90-7A93-49CB-B540-396733DD315A}" type="presParOf" srcId="{0B014D3A-E1E7-476B-9A9A-D254B8D3E297}" destId="{61C946CA-8EF9-4AD6-94B5-15EB1B5FC55B}" srcOrd="3" destOrd="0" presId="urn:microsoft.com/office/officeart/2005/8/layout/hierarchy2"/>
    <dgm:cxn modelId="{A38394E1-DCD1-4CC4-A137-E16C4A05C755}" type="presParOf" srcId="{61C946CA-8EF9-4AD6-94B5-15EB1B5FC55B}" destId="{82FCEA06-61EA-46DD-9AE9-CAE45F0B9C8C}" srcOrd="0" destOrd="0" presId="urn:microsoft.com/office/officeart/2005/8/layout/hierarchy2"/>
    <dgm:cxn modelId="{5F33A815-D392-4A70-BD8C-0F6B6AC1A6C4}" type="presParOf" srcId="{61C946CA-8EF9-4AD6-94B5-15EB1B5FC55B}" destId="{5A59D1B7-E610-4DB5-B354-E7415DCCA70E}" srcOrd="1" destOrd="0" presId="urn:microsoft.com/office/officeart/2005/8/layout/hierarchy2"/>
    <dgm:cxn modelId="{01ABC6BD-F509-4131-938C-81B800819C71}" type="presParOf" srcId="{BA64C40F-9E6C-4F4C-B4CA-E04B757A80CE}" destId="{8D22C300-6162-4F9D-80AB-D2911E79B776}" srcOrd="2" destOrd="0" presId="urn:microsoft.com/office/officeart/2005/8/layout/hierarchy2"/>
    <dgm:cxn modelId="{ED9C47B7-D69C-46D0-A4A4-6F0C0FECCD77}" type="presParOf" srcId="{8D22C300-6162-4F9D-80AB-D2911E79B776}" destId="{B695D288-6D1A-4FE2-85B8-042E6EEC5A5D}" srcOrd="0" destOrd="0" presId="urn:microsoft.com/office/officeart/2005/8/layout/hierarchy2"/>
    <dgm:cxn modelId="{C4B8CC89-0555-48CD-830B-024945F1238C}" type="presParOf" srcId="{BA64C40F-9E6C-4F4C-B4CA-E04B757A80CE}" destId="{3A946F6D-C4C6-4AA1-A910-6BDDC7555CFD}" srcOrd="3" destOrd="0" presId="urn:microsoft.com/office/officeart/2005/8/layout/hierarchy2"/>
    <dgm:cxn modelId="{031CFCF9-7AE5-4CD9-814A-9C0B4331FB25}" type="presParOf" srcId="{3A946F6D-C4C6-4AA1-A910-6BDDC7555CFD}" destId="{35C0C4A1-2435-4A96-9BD9-C515AFE5DCD1}" srcOrd="0" destOrd="0" presId="urn:microsoft.com/office/officeart/2005/8/layout/hierarchy2"/>
    <dgm:cxn modelId="{9E7451E9-E543-41F3-B36A-2364D27979B2}" type="presParOf" srcId="{3A946F6D-C4C6-4AA1-A910-6BDDC7555CFD}" destId="{B4628B23-2D95-436B-BE3B-1A49C01E3B62}" srcOrd="1" destOrd="0" presId="urn:microsoft.com/office/officeart/2005/8/layout/hierarchy2"/>
    <dgm:cxn modelId="{0DCBBEB6-98CF-4BC3-9C3C-57064242331D}" type="presParOf" srcId="{B4628B23-2D95-436B-BE3B-1A49C01E3B62}" destId="{5F04DD25-6A0A-4B24-9564-876A007B7BC2}" srcOrd="0" destOrd="0" presId="urn:microsoft.com/office/officeart/2005/8/layout/hierarchy2"/>
    <dgm:cxn modelId="{FFB46EA3-714A-4179-A198-618AD179642C}" type="presParOf" srcId="{5F04DD25-6A0A-4B24-9564-876A007B7BC2}" destId="{C4739615-30A8-4342-A1AE-3A727C43221C}" srcOrd="0" destOrd="0" presId="urn:microsoft.com/office/officeart/2005/8/layout/hierarchy2"/>
    <dgm:cxn modelId="{73E1EF52-3489-413A-AD91-651C21A7A3CB}" type="presParOf" srcId="{B4628B23-2D95-436B-BE3B-1A49C01E3B62}" destId="{4D91DF93-2F25-41AB-9842-92E47B724E6B}" srcOrd="1" destOrd="0" presId="urn:microsoft.com/office/officeart/2005/8/layout/hierarchy2"/>
    <dgm:cxn modelId="{B1008DD8-14FC-43DC-ADF4-AEA8684363C5}" type="presParOf" srcId="{4D91DF93-2F25-41AB-9842-92E47B724E6B}" destId="{86C49995-D0E7-4D3D-9948-38E8E6850747}" srcOrd="0" destOrd="0" presId="urn:microsoft.com/office/officeart/2005/8/layout/hierarchy2"/>
    <dgm:cxn modelId="{87E28A5C-0B85-4880-8895-4FD2EF433041}" type="presParOf" srcId="{4D91DF93-2F25-41AB-9842-92E47B724E6B}" destId="{A05E19EC-C321-40D7-A92B-4DF25873899D}" srcOrd="1" destOrd="0" presId="urn:microsoft.com/office/officeart/2005/8/layout/hierarchy2"/>
    <dgm:cxn modelId="{B1409723-E4B4-40C2-8005-992CD1BD37A3}" type="presParOf" srcId="{B4628B23-2D95-436B-BE3B-1A49C01E3B62}" destId="{F5A536C4-2345-4E68-AB2C-630DFEF0CE1B}" srcOrd="2" destOrd="0" presId="urn:microsoft.com/office/officeart/2005/8/layout/hierarchy2"/>
    <dgm:cxn modelId="{B99F5806-89A5-4926-856F-D5512F1B86B7}" type="presParOf" srcId="{F5A536C4-2345-4E68-AB2C-630DFEF0CE1B}" destId="{D24A549F-EA3F-4BBB-BBE5-04AD86C09B37}" srcOrd="0" destOrd="0" presId="urn:microsoft.com/office/officeart/2005/8/layout/hierarchy2"/>
    <dgm:cxn modelId="{754D65B2-A88C-465D-9C4C-2441D72AC5EE}" type="presParOf" srcId="{B4628B23-2D95-436B-BE3B-1A49C01E3B62}" destId="{29DC7F9F-AD88-4F0E-AE08-12F8038D8F55}" srcOrd="3" destOrd="0" presId="urn:microsoft.com/office/officeart/2005/8/layout/hierarchy2"/>
    <dgm:cxn modelId="{773996DE-E4BC-4168-917B-2168C3546A70}" type="presParOf" srcId="{29DC7F9F-AD88-4F0E-AE08-12F8038D8F55}" destId="{7C123568-52BF-4843-96E1-64B1B417CCE1}" srcOrd="0" destOrd="0" presId="urn:microsoft.com/office/officeart/2005/8/layout/hierarchy2"/>
    <dgm:cxn modelId="{FFB3F15B-B9B3-4EA2-B86F-C73D8E45265C}" type="presParOf" srcId="{29DC7F9F-AD88-4F0E-AE08-12F8038D8F55}" destId="{87B7EDDD-6A45-4230-B91D-81679E631B52}" srcOrd="1" destOrd="0" presId="urn:microsoft.com/office/officeart/2005/8/layout/hierarchy2"/>
    <dgm:cxn modelId="{1322FE9C-A929-4865-A033-CFF5AC9456DE}" type="presParOf" srcId="{B4628B23-2D95-436B-BE3B-1A49C01E3B62}" destId="{21FF9D15-64C9-435A-B75E-7E7FC0229BF4}" srcOrd="4" destOrd="0" presId="urn:microsoft.com/office/officeart/2005/8/layout/hierarchy2"/>
    <dgm:cxn modelId="{B9C74BDA-B350-4CAD-B605-62B9E14214BB}" type="presParOf" srcId="{21FF9D15-64C9-435A-B75E-7E7FC0229BF4}" destId="{BC9C5F9A-4AFF-4164-B3B9-679300BC9687}" srcOrd="0" destOrd="0" presId="urn:microsoft.com/office/officeart/2005/8/layout/hierarchy2"/>
    <dgm:cxn modelId="{F7A7B687-FC3E-4DA7-8540-7DBCAEA64DFF}" type="presParOf" srcId="{B4628B23-2D95-436B-BE3B-1A49C01E3B62}" destId="{227073F8-7769-40F9-8090-7A051BF4BC8D}" srcOrd="5" destOrd="0" presId="urn:microsoft.com/office/officeart/2005/8/layout/hierarchy2"/>
    <dgm:cxn modelId="{CA69E59A-5610-44B1-80DB-7D156D2D51C3}" type="presParOf" srcId="{227073F8-7769-40F9-8090-7A051BF4BC8D}" destId="{74A6FAD3-3418-47D4-95A4-29DCAC4131D4}" srcOrd="0" destOrd="0" presId="urn:microsoft.com/office/officeart/2005/8/layout/hierarchy2"/>
    <dgm:cxn modelId="{E9637A2D-84E7-4365-9D08-77AEA230A09B}" type="presParOf" srcId="{227073F8-7769-40F9-8090-7A051BF4BC8D}" destId="{280708CC-CC09-459B-8AA0-A12A5AA4E8A7}" srcOrd="1" destOrd="0" presId="urn:microsoft.com/office/officeart/2005/8/layout/hierarchy2"/>
    <dgm:cxn modelId="{3CA64707-D836-4F58-8AAF-B2E102529745}" type="presParOf" srcId="{BA64C40F-9E6C-4F4C-B4CA-E04B757A80CE}" destId="{77E00CDC-A753-4EE1-8705-C5B2C0E2261D}" srcOrd="4" destOrd="0" presId="urn:microsoft.com/office/officeart/2005/8/layout/hierarchy2"/>
    <dgm:cxn modelId="{5D064557-4B93-4AE1-8463-73E03242CABE}" type="presParOf" srcId="{77E00CDC-A753-4EE1-8705-C5B2C0E2261D}" destId="{7FD8EAF0-C575-4E09-A782-272BE252441F}" srcOrd="0" destOrd="0" presId="urn:microsoft.com/office/officeart/2005/8/layout/hierarchy2"/>
    <dgm:cxn modelId="{30C92D0D-0FC1-46B7-BD0F-3A8F359AC446}" type="presParOf" srcId="{BA64C40F-9E6C-4F4C-B4CA-E04B757A80CE}" destId="{871B88DE-AB70-4D82-9FD7-33F940096175}" srcOrd="5" destOrd="0" presId="urn:microsoft.com/office/officeart/2005/8/layout/hierarchy2"/>
    <dgm:cxn modelId="{196D8381-1748-42BB-993B-1FBC02ADB04E}" type="presParOf" srcId="{871B88DE-AB70-4D82-9FD7-33F940096175}" destId="{44C95791-1402-4628-A59E-C45B6D5F97B5}" srcOrd="0" destOrd="0" presId="urn:microsoft.com/office/officeart/2005/8/layout/hierarchy2"/>
    <dgm:cxn modelId="{8DE8406A-E637-41D6-B09A-DB77766C6341}" type="presParOf" srcId="{871B88DE-AB70-4D82-9FD7-33F940096175}" destId="{238F7449-9421-4C86-9BF7-871E21D9546C}" srcOrd="1" destOrd="0" presId="urn:microsoft.com/office/officeart/2005/8/layout/hierarchy2"/>
    <dgm:cxn modelId="{B63486EC-B7AB-4E59-A3F9-09017B29435A}" type="presParOf" srcId="{238F7449-9421-4C86-9BF7-871E21D9546C}" destId="{1F5097D7-5465-4918-80EA-BB79A4A7EB91}" srcOrd="0" destOrd="0" presId="urn:microsoft.com/office/officeart/2005/8/layout/hierarchy2"/>
    <dgm:cxn modelId="{2322DE56-2019-45B4-88DE-63C4434DBA9B}" type="presParOf" srcId="{1F5097D7-5465-4918-80EA-BB79A4A7EB91}" destId="{01C10A35-238D-46F0-8424-A86C6A2ED221}" srcOrd="0" destOrd="0" presId="urn:microsoft.com/office/officeart/2005/8/layout/hierarchy2"/>
    <dgm:cxn modelId="{F083D185-524F-452A-977B-E620AA7F8AC8}" type="presParOf" srcId="{238F7449-9421-4C86-9BF7-871E21D9546C}" destId="{ADD2284C-3115-43B4-BDF8-1940CE1A56E9}" srcOrd="1" destOrd="0" presId="urn:microsoft.com/office/officeart/2005/8/layout/hierarchy2"/>
    <dgm:cxn modelId="{FEB776F0-DA36-4486-9464-7B897D3A3587}" type="presParOf" srcId="{ADD2284C-3115-43B4-BDF8-1940CE1A56E9}" destId="{9B108EC2-4685-4B0F-9DC5-A53F15155074}" srcOrd="0" destOrd="0" presId="urn:microsoft.com/office/officeart/2005/8/layout/hierarchy2"/>
    <dgm:cxn modelId="{9FF2BF38-0251-4C14-B278-D2035478B2E3}" type="presParOf" srcId="{ADD2284C-3115-43B4-BDF8-1940CE1A56E9}" destId="{0B12086D-0105-408C-A3BF-C00AB3147EA8}" srcOrd="1" destOrd="0" presId="urn:microsoft.com/office/officeart/2005/8/layout/hierarchy2"/>
    <dgm:cxn modelId="{F899786E-6D53-4F86-9664-13D5E6197F24}" type="presParOf" srcId="{238F7449-9421-4C86-9BF7-871E21D9546C}" destId="{C84449C0-F958-4532-87F7-8FA16DE9E36D}" srcOrd="2" destOrd="0" presId="urn:microsoft.com/office/officeart/2005/8/layout/hierarchy2"/>
    <dgm:cxn modelId="{31ED10C4-8574-4B5E-8622-57966BB24C7E}" type="presParOf" srcId="{C84449C0-F958-4532-87F7-8FA16DE9E36D}" destId="{A98A22FC-8F5E-45B6-AFE6-F814BCA27131}" srcOrd="0" destOrd="0" presId="urn:microsoft.com/office/officeart/2005/8/layout/hierarchy2"/>
    <dgm:cxn modelId="{CC0C75AF-141A-44A2-8CF0-5BEA45371262}" type="presParOf" srcId="{238F7449-9421-4C86-9BF7-871E21D9546C}" destId="{1BAE0110-2CBC-4F7B-9827-0FFF6683989A}" srcOrd="3" destOrd="0" presId="urn:microsoft.com/office/officeart/2005/8/layout/hierarchy2"/>
    <dgm:cxn modelId="{EDC9DC04-E6FE-4710-84A5-A1684667C647}" type="presParOf" srcId="{1BAE0110-2CBC-4F7B-9827-0FFF6683989A}" destId="{BB0B1B1E-46D1-4B99-A87F-2D8A23C6E4C3}" srcOrd="0" destOrd="0" presId="urn:microsoft.com/office/officeart/2005/8/layout/hierarchy2"/>
    <dgm:cxn modelId="{E5BCF7FF-D61F-451F-A2B1-0B0654AA2A58}" type="presParOf" srcId="{1BAE0110-2CBC-4F7B-9827-0FFF6683989A}" destId="{51973FB1-570B-47DF-88C7-FA2EA849A68B}" srcOrd="1" destOrd="0" presId="urn:microsoft.com/office/officeart/2005/8/layout/hierarchy2"/>
    <dgm:cxn modelId="{1C336279-E11A-433B-9B7F-DCCD938396EC}" type="presParOf" srcId="{51973FB1-570B-47DF-88C7-FA2EA849A68B}" destId="{D267A086-0CD2-4C2A-BF24-B5B48F3F3BF1}" srcOrd="0" destOrd="0" presId="urn:microsoft.com/office/officeart/2005/8/layout/hierarchy2"/>
    <dgm:cxn modelId="{A62F2BF0-0CFD-457F-8F63-3B06C630745E}" type="presParOf" srcId="{D267A086-0CD2-4C2A-BF24-B5B48F3F3BF1}" destId="{D90B2494-ABF2-45EC-AEF8-2FE1D0A42E9A}" srcOrd="0" destOrd="0" presId="urn:microsoft.com/office/officeart/2005/8/layout/hierarchy2"/>
    <dgm:cxn modelId="{64B0E81C-DA24-4A7C-8824-4B713B6D43BF}" type="presParOf" srcId="{51973FB1-570B-47DF-88C7-FA2EA849A68B}" destId="{F2561386-301C-4496-B15C-453A53C8809F}" srcOrd="1" destOrd="0" presId="urn:microsoft.com/office/officeart/2005/8/layout/hierarchy2"/>
    <dgm:cxn modelId="{6D1C2457-903E-423C-99D5-EBD2FF3F6F42}" type="presParOf" srcId="{F2561386-301C-4496-B15C-453A53C8809F}" destId="{1FC3A70F-7A8C-4303-B539-2E0378BE4143}" srcOrd="0" destOrd="0" presId="urn:microsoft.com/office/officeart/2005/8/layout/hierarchy2"/>
    <dgm:cxn modelId="{95597DE9-C737-4F6B-8698-0669067F2E97}" type="presParOf" srcId="{F2561386-301C-4496-B15C-453A53C8809F}" destId="{7E339861-F503-41EE-853C-7F86713B2942}" srcOrd="1" destOrd="0" presId="urn:microsoft.com/office/officeart/2005/8/layout/hierarchy2"/>
    <dgm:cxn modelId="{57EDF5A7-907F-4C07-9227-79D6267F10EB}" type="presParOf" srcId="{504B63A8-4885-4E43-BFD2-C554CC416F37}" destId="{29081343-C218-4BC2-A681-35D5BFF407CF}" srcOrd="2" destOrd="0" presId="urn:microsoft.com/office/officeart/2005/8/layout/hierarchy2"/>
    <dgm:cxn modelId="{EE5F5217-8846-422C-97CF-F0E92B472819}" type="presParOf" srcId="{29081343-C218-4BC2-A681-35D5BFF407CF}" destId="{A1A267DF-04F0-4421-B6E6-CF39D387EA0E}" srcOrd="0" destOrd="0" presId="urn:microsoft.com/office/officeart/2005/8/layout/hierarchy2"/>
    <dgm:cxn modelId="{07FAE8DC-7877-4DFE-B8EA-6B6733AA3DC0}" type="presParOf" srcId="{504B63A8-4885-4E43-BFD2-C554CC416F37}" destId="{74907884-B5D0-4214-90C0-9F8916186B71}" srcOrd="3" destOrd="0" presId="urn:microsoft.com/office/officeart/2005/8/layout/hierarchy2"/>
    <dgm:cxn modelId="{19F37B02-66F5-4F8D-9612-4758E767D033}" type="presParOf" srcId="{74907884-B5D0-4214-90C0-9F8916186B71}" destId="{18370D35-14BE-44C3-AF1A-40D9E211A835}" srcOrd="0" destOrd="0" presId="urn:microsoft.com/office/officeart/2005/8/layout/hierarchy2"/>
    <dgm:cxn modelId="{1C735396-23A1-43FF-B1ED-09AD4A429B2E}" type="presParOf" srcId="{74907884-B5D0-4214-90C0-9F8916186B71}" destId="{670E3921-CE09-47B6-820D-709895AA95D1}" srcOrd="1" destOrd="0" presId="urn:microsoft.com/office/officeart/2005/8/layout/hierarchy2"/>
    <dgm:cxn modelId="{214235F2-05F7-4F0A-859B-AAA26E5E47B1}" type="presParOf" srcId="{670E3921-CE09-47B6-820D-709895AA95D1}" destId="{1606B360-BD40-4CFF-938F-7AE8E7028A3C}" srcOrd="0" destOrd="0" presId="urn:microsoft.com/office/officeart/2005/8/layout/hierarchy2"/>
    <dgm:cxn modelId="{C72959F1-48F4-472D-85CC-279577BA8296}" type="presParOf" srcId="{1606B360-BD40-4CFF-938F-7AE8E7028A3C}" destId="{8C236E67-D0B1-4244-96EF-EC58D8344BF2}" srcOrd="0" destOrd="0" presId="urn:microsoft.com/office/officeart/2005/8/layout/hierarchy2"/>
    <dgm:cxn modelId="{C30AC8D5-B405-4F39-9AE4-3555FE43EB96}" type="presParOf" srcId="{670E3921-CE09-47B6-820D-709895AA95D1}" destId="{0834E134-79B7-4E08-A482-91FCBA7E63B1}" srcOrd="1" destOrd="0" presId="urn:microsoft.com/office/officeart/2005/8/layout/hierarchy2"/>
    <dgm:cxn modelId="{4DFBFBD9-FBFD-4FF5-93A4-771EC4EFF9C7}" type="presParOf" srcId="{0834E134-79B7-4E08-A482-91FCBA7E63B1}" destId="{B22066E1-6B79-4236-AE6B-D5134F5B2DA9}" srcOrd="0" destOrd="0" presId="urn:microsoft.com/office/officeart/2005/8/layout/hierarchy2"/>
    <dgm:cxn modelId="{C0997238-D9EF-45E0-B7AD-9FFBD9100F80}" type="presParOf" srcId="{0834E134-79B7-4E08-A482-91FCBA7E63B1}" destId="{0031C41D-9570-4466-9F78-E18CA986F8DF}" srcOrd="1" destOrd="0" presId="urn:microsoft.com/office/officeart/2005/8/layout/hierarchy2"/>
    <dgm:cxn modelId="{C36AE3B1-1C65-4CA3-89F1-71CBE5821148}" type="presParOf" srcId="{E33263D7-41E3-4AAB-81F6-F80A3B1C6968}" destId="{390533D2-4927-4131-8C50-4B6389E34BBE}" srcOrd="1" destOrd="0" presId="urn:microsoft.com/office/officeart/2005/8/layout/hierarchy2"/>
    <dgm:cxn modelId="{943DFE31-314C-446A-B327-6B6E42C1D82B}" type="presParOf" srcId="{390533D2-4927-4131-8C50-4B6389E34BBE}" destId="{CFDD7458-9C33-496E-A9FE-349BBA40BCB5}" srcOrd="0" destOrd="0" presId="urn:microsoft.com/office/officeart/2005/8/layout/hierarchy2"/>
    <dgm:cxn modelId="{4A5D4CE3-6E81-4706-8D23-7D070C198CF0}" type="presParOf" srcId="{390533D2-4927-4131-8C50-4B6389E34BBE}" destId="{1CBDCD65-7A31-4B3E-AC94-15390C5D921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21B53E1-D962-4339-A4B9-BA6451C15B6B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4E9FD48C-966F-4F14-93FA-D53C9732B2AF}">
      <dgm:prSet phldrT="[Texto]" custT="1"/>
      <dgm:spPr/>
      <dgm:t>
        <a:bodyPr/>
        <a:lstStyle/>
        <a:p>
          <a:r>
            <a:rPr lang="es-CO" sz="1400" dirty="0" smtClean="0"/>
            <a:t>CONSOLIDAR OFERTA EXPORTABLE REGIONAL</a:t>
          </a:r>
          <a:endParaRPr lang="es-CO" sz="1400" dirty="0"/>
        </a:p>
      </dgm:t>
    </dgm:pt>
    <dgm:pt modelId="{37624935-C348-4411-9225-B775DC6D26AF}" type="parTrans" cxnId="{4618949F-42FA-4013-8A18-791D1D81735F}">
      <dgm:prSet/>
      <dgm:spPr/>
      <dgm:t>
        <a:bodyPr/>
        <a:lstStyle/>
        <a:p>
          <a:endParaRPr lang="es-CO"/>
        </a:p>
      </dgm:t>
    </dgm:pt>
    <dgm:pt modelId="{1BE35174-C38D-429C-85D4-BAC64358684C}" type="sibTrans" cxnId="{4618949F-42FA-4013-8A18-791D1D81735F}">
      <dgm:prSet/>
      <dgm:spPr/>
      <dgm:t>
        <a:bodyPr/>
        <a:lstStyle/>
        <a:p>
          <a:endParaRPr lang="es-CO"/>
        </a:p>
      </dgm:t>
    </dgm:pt>
    <dgm:pt modelId="{B212099C-2622-4C8C-BF72-A759A697CD9D}">
      <dgm:prSet phldrT="[Texto]"/>
      <dgm:spPr/>
      <dgm:t>
        <a:bodyPr/>
        <a:lstStyle/>
        <a:p>
          <a:r>
            <a:rPr lang="es-CO" dirty="0" smtClean="0"/>
            <a:t>FORTALECIMIENTO DE ENTIDADES DE APOYO</a:t>
          </a:r>
          <a:endParaRPr lang="es-CO" dirty="0"/>
        </a:p>
      </dgm:t>
    </dgm:pt>
    <dgm:pt modelId="{8A194A50-3DF3-470E-BAD2-FB5157701EA7}" type="parTrans" cxnId="{F16C8537-9242-47D4-9FB2-3E3170E2ECAB}">
      <dgm:prSet/>
      <dgm:spPr/>
      <dgm:t>
        <a:bodyPr/>
        <a:lstStyle/>
        <a:p>
          <a:endParaRPr lang="es-CO"/>
        </a:p>
      </dgm:t>
    </dgm:pt>
    <dgm:pt modelId="{C6BBAA28-6DC4-491B-A408-0ACC3D570E99}" type="sibTrans" cxnId="{F16C8537-9242-47D4-9FB2-3E3170E2ECAB}">
      <dgm:prSet/>
      <dgm:spPr/>
      <dgm:t>
        <a:bodyPr/>
        <a:lstStyle/>
        <a:p>
          <a:endParaRPr lang="es-CO"/>
        </a:p>
      </dgm:t>
    </dgm:pt>
    <dgm:pt modelId="{57FAB7FA-2EAA-45BC-94D3-D33627D0522D}">
      <dgm:prSet phldrT="[Texto]"/>
      <dgm:spPr/>
      <dgm:t>
        <a:bodyPr/>
        <a:lstStyle/>
        <a:p>
          <a:r>
            <a:rPr lang="es-CO" dirty="0" smtClean="0"/>
            <a:t>FORTALECIMIENTO Y PREPARACION DE EMPRESAS  EXPORTADORAS</a:t>
          </a:r>
          <a:endParaRPr lang="es-CO" dirty="0"/>
        </a:p>
      </dgm:t>
    </dgm:pt>
    <dgm:pt modelId="{71359969-1A8B-479C-A5B7-D2E4C36225E4}" type="parTrans" cxnId="{BB1BDD71-7037-49B0-AE5C-F10C0A2311D4}">
      <dgm:prSet/>
      <dgm:spPr/>
      <dgm:t>
        <a:bodyPr/>
        <a:lstStyle/>
        <a:p>
          <a:endParaRPr lang="es-CO"/>
        </a:p>
      </dgm:t>
    </dgm:pt>
    <dgm:pt modelId="{E1118395-6866-4BFF-B885-0ABC35C3EA5D}" type="sibTrans" cxnId="{BB1BDD71-7037-49B0-AE5C-F10C0A2311D4}">
      <dgm:prSet/>
      <dgm:spPr/>
      <dgm:t>
        <a:bodyPr/>
        <a:lstStyle/>
        <a:p>
          <a:endParaRPr lang="es-CO"/>
        </a:p>
      </dgm:t>
    </dgm:pt>
    <dgm:pt modelId="{574907D4-B689-4BFB-B80E-B591237B5017}">
      <dgm:prSet/>
      <dgm:spPr/>
      <dgm:t>
        <a:bodyPr/>
        <a:lstStyle/>
        <a:p>
          <a:r>
            <a:rPr lang="es-CO" dirty="0" smtClean="0"/>
            <a:t>IDENTIFICAR LAS ENTIDADES DE APOYO DE LOS PAISES PARTICIAPNTES</a:t>
          </a:r>
          <a:endParaRPr lang="es-CO" dirty="0"/>
        </a:p>
      </dgm:t>
    </dgm:pt>
    <dgm:pt modelId="{0A706866-388F-479E-A181-D24F06EA0DA4}" type="parTrans" cxnId="{328F7034-D83E-4F0E-8137-17073E9D09A1}">
      <dgm:prSet/>
      <dgm:spPr/>
      <dgm:t>
        <a:bodyPr/>
        <a:lstStyle/>
        <a:p>
          <a:endParaRPr lang="es-CO"/>
        </a:p>
      </dgm:t>
    </dgm:pt>
    <dgm:pt modelId="{C17AAAB0-D3F3-4BEA-95B2-D7E10128E64A}" type="sibTrans" cxnId="{328F7034-D83E-4F0E-8137-17073E9D09A1}">
      <dgm:prSet/>
      <dgm:spPr/>
      <dgm:t>
        <a:bodyPr/>
        <a:lstStyle/>
        <a:p>
          <a:endParaRPr lang="es-CO"/>
        </a:p>
      </dgm:t>
    </dgm:pt>
    <dgm:pt modelId="{D07537F3-5140-4128-B7A7-0181C82C0194}">
      <dgm:prSet/>
      <dgm:spPr/>
      <dgm:t>
        <a:bodyPr/>
        <a:lstStyle/>
        <a:p>
          <a:r>
            <a:rPr lang="es-CO" dirty="0" smtClean="0"/>
            <a:t>DEFINIR ROLES DE CADA ENTIDAD</a:t>
          </a:r>
          <a:endParaRPr lang="es-CO" dirty="0"/>
        </a:p>
      </dgm:t>
    </dgm:pt>
    <dgm:pt modelId="{FAA54484-88AE-4FAA-B1B6-A7B4244C1943}" type="parTrans" cxnId="{514120F0-9C1E-4EA5-9212-7CD704ECE4CC}">
      <dgm:prSet/>
      <dgm:spPr/>
      <dgm:t>
        <a:bodyPr/>
        <a:lstStyle/>
        <a:p>
          <a:endParaRPr lang="es-CO"/>
        </a:p>
      </dgm:t>
    </dgm:pt>
    <dgm:pt modelId="{3A22DC7D-00EC-4878-AACD-CAFF4B617F1F}" type="sibTrans" cxnId="{514120F0-9C1E-4EA5-9212-7CD704ECE4CC}">
      <dgm:prSet/>
      <dgm:spPr/>
      <dgm:t>
        <a:bodyPr/>
        <a:lstStyle/>
        <a:p>
          <a:endParaRPr lang="es-CO"/>
        </a:p>
      </dgm:t>
    </dgm:pt>
    <dgm:pt modelId="{EA4AB276-EB1E-4535-8975-7A4CF6905454}">
      <dgm:prSet/>
      <dgm:spPr/>
      <dgm:t>
        <a:bodyPr/>
        <a:lstStyle/>
        <a:p>
          <a:r>
            <a:rPr lang="es-CO" dirty="0" smtClean="0"/>
            <a:t>FORTALECER LAS CAPACIDADES INSTITUCIONALES</a:t>
          </a:r>
          <a:endParaRPr lang="es-CO" dirty="0"/>
        </a:p>
      </dgm:t>
    </dgm:pt>
    <dgm:pt modelId="{FD6A5017-B16F-48CE-8A6C-F32FD4226FA8}" type="parTrans" cxnId="{217155FB-9E6E-45EF-902B-8F244D4CDD7E}">
      <dgm:prSet/>
      <dgm:spPr/>
      <dgm:t>
        <a:bodyPr/>
        <a:lstStyle/>
        <a:p>
          <a:endParaRPr lang="es-CO"/>
        </a:p>
      </dgm:t>
    </dgm:pt>
    <dgm:pt modelId="{FCC852A0-9E51-40CF-8BDB-5E5651A61465}" type="sibTrans" cxnId="{217155FB-9E6E-45EF-902B-8F244D4CDD7E}">
      <dgm:prSet/>
      <dgm:spPr/>
      <dgm:t>
        <a:bodyPr/>
        <a:lstStyle/>
        <a:p>
          <a:endParaRPr lang="es-CO"/>
        </a:p>
      </dgm:t>
    </dgm:pt>
    <dgm:pt modelId="{82FD860E-BC8A-4820-B68A-219787A19978}">
      <dgm:prSet/>
      <dgm:spPr/>
      <dgm:t>
        <a:bodyPr/>
        <a:lstStyle/>
        <a:p>
          <a:r>
            <a:rPr lang="es-CO" dirty="0" smtClean="0"/>
            <a:t>REALIZAR INVENTARIO DE TODAS LAS ENTIDADES  PUBLICAS Y PRIVADAS RELACIONADAS CON EL SECTOR AUDIOVISUAL</a:t>
          </a:r>
          <a:endParaRPr lang="es-CO" dirty="0"/>
        </a:p>
      </dgm:t>
    </dgm:pt>
    <dgm:pt modelId="{3DFBF3B8-2083-4750-A555-5E64A4BEDD8E}" type="parTrans" cxnId="{1F6CC3F4-6F39-4D54-B3FF-5AFB8D1EEF4D}">
      <dgm:prSet/>
      <dgm:spPr/>
      <dgm:t>
        <a:bodyPr/>
        <a:lstStyle/>
        <a:p>
          <a:endParaRPr lang="es-CO"/>
        </a:p>
      </dgm:t>
    </dgm:pt>
    <dgm:pt modelId="{FE967734-0CD4-49AF-9B72-FC075705E113}" type="sibTrans" cxnId="{1F6CC3F4-6F39-4D54-B3FF-5AFB8D1EEF4D}">
      <dgm:prSet/>
      <dgm:spPr/>
      <dgm:t>
        <a:bodyPr/>
        <a:lstStyle/>
        <a:p>
          <a:endParaRPr lang="es-CO"/>
        </a:p>
      </dgm:t>
    </dgm:pt>
    <dgm:pt modelId="{3E41E7F1-F5F3-4B7E-A1A1-5A91CDD91089}">
      <dgm:prSet/>
      <dgm:spPr/>
      <dgm:t>
        <a:bodyPr/>
        <a:lstStyle/>
        <a:p>
          <a:r>
            <a:rPr lang="es-CO" dirty="0" smtClean="0"/>
            <a:t>REALIZAR CONVOCATORIA A ENTIDADES</a:t>
          </a:r>
          <a:endParaRPr lang="es-CO" dirty="0"/>
        </a:p>
      </dgm:t>
    </dgm:pt>
    <dgm:pt modelId="{943B2D54-F48D-4BD7-BB4E-9C14A213C3A6}" type="parTrans" cxnId="{CBF39256-BDAD-47CB-B7AA-BCDFB15C2ABD}">
      <dgm:prSet/>
      <dgm:spPr/>
      <dgm:t>
        <a:bodyPr/>
        <a:lstStyle/>
        <a:p>
          <a:endParaRPr lang="es-CO"/>
        </a:p>
      </dgm:t>
    </dgm:pt>
    <dgm:pt modelId="{C09D53E8-258F-4E71-8F2A-39BF51D6F68A}" type="sibTrans" cxnId="{CBF39256-BDAD-47CB-B7AA-BCDFB15C2ABD}">
      <dgm:prSet/>
      <dgm:spPr/>
      <dgm:t>
        <a:bodyPr/>
        <a:lstStyle/>
        <a:p>
          <a:endParaRPr lang="es-CO"/>
        </a:p>
      </dgm:t>
    </dgm:pt>
    <dgm:pt modelId="{CDF3E1AF-C499-4A1B-AAF1-ADFE53B0D3F6}">
      <dgm:prSet/>
      <dgm:spPr/>
      <dgm:t>
        <a:bodyPr/>
        <a:lstStyle/>
        <a:p>
          <a:r>
            <a:rPr lang="es-CO" dirty="0" smtClean="0"/>
            <a:t>PRESENTAR PROYECTO PILOTO A ENTIDADES PUBLICAS Y PRIVADAS Y VINCULACION DE INTERESADAS</a:t>
          </a:r>
          <a:endParaRPr lang="es-CO" dirty="0"/>
        </a:p>
      </dgm:t>
    </dgm:pt>
    <dgm:pt modelId="{CCDB9849-BDB9-472C-913F-EFBF6F5F63AD}" type="parTrans" cxnId="{3A357876-584B-4D39-B125-F7C5FB917BE7}">
      <dgm:prSet/>
      <dgm:spPr/>
      <dgm:t>
        <a:bodyPr/>
        <a:lstStyle/>
        <a:p>
          <a:endParaRPr lang="es-CO"/>
        </a:p>
      </dgm:t>
    </dgm:pt>
    <dgm:pt modelId="{EBA02415-56F0-4324-A281-C51C5A7F3A52}" type="sibTrans" cxnId="{3A357876-584B-4D39-B125-F7C5FB917BE7}">
      <dgm:prSet/>
      <dgm:spPr/>
      <dgm:t>
        <a:bodyPr/>
        <a:lstStyle/>
        <a:p>
          <a:endParaRPr lang="es-CO"/>
        </a:p>
      </dgm:t>
    </dgm:pt>
    <dgm:pt modelId="{34F829F8-8661-4009-BF3A-D7176AB85D13}">
      <dgm:prSet/>
      <dgm:spPr/>
      <dgm:t>
        <a:bodyPr/>
        <a:lstStyle/>
        <a:p>
          <a:r>
            <a:rPr lang="es-CO" dirty="0" smtClean="0"/>
            <a:t>REALIZAR MESES DE CONCERTACION PARA DEFINIR ROLES DE ENTIDADES PUBLICAS Y PRIVADAS</a:t>
          </a:r>
          <a:endParaRPr lang="es-CO" dirty="0"/>
        </a:p>
      </dgm:t>
    </dgm:pt>
    <dgm:pt modelId="{91A0F051-DE7B-4AE9-B71F-C9A6B98C195C}" type="parTrans" cxnId="{FA86B791-36D8-405D-B41F-93BFDB126EBD}">
      <dgm:prSet/>
      <dgm:spPr/>
      <dgm:t>
        <a:bodyPr/>
        <a:lstStyle/>
        <a:p>
          <a:endParaRPr lang="es-CO"/>
        </a:p>
      </dgm:t>
    </dgm:pt>
    <dgm:pt modelId="{BCE6B329-22C1-41C1-BE68-464118745406}" type="sibTrans" cxnId="{FA86B791-36D8-405D-B41F-93BFDB126EBD}">
      <dgm:prSet/>
      <dgm:spPr/>
      <dgm:t>
        <a:bodyPr/>
        <a:lstStyle/>
        <a:p>
          <a:endParaRPr lang="es-CO"/>
        </a:p>
      </dgm:t>
    </dgm:pt>
    <dgm:pt modelId="{45FD188F-41A9-4F17-A514-D61BFD70389F}">
      <dgm:prSet/>
      <dgm:spPr/>
      <dgm:t>
        <a:bodyPr/>
        <a:lstStyle/>
        <a:p>
          <a:r>
            <a:rPr lang="es-CO" dirty="0" smtClean="0"/>
            <a:t>NOMBRAR UN CONTACTO EN CADA ENTIDAD RESPONSABLE DEL PROYECTO Y DEFINIR CRONOGRAMA DE TRABAJO A CORTO PLAZO.</a:t>
          </a:r>
          <a:endParaRPr lang="es-CO" dirty="0"/>
        </a:p>
      </dgm:t>
    </dgm:pt>
    <dgm:pt modelId="{760EAE04-475A-4157-99ED-19A600D807A4}" type="parTrans" cxnId="{5A88E65E-E070-4AD2-8A69-9041588DE797}">
      <dgm:prSet/>
      <dgm:spPr/>
      <dgm:t>
        <a:bodyPr/>
        <a:lstStyle/>
        <a:p>
          <a:endParaRPr lang="es-CO"/>
        </a:p>
      </dgm:t>
    </dgm:pt>
    <dgm:pt modelId="{11BC8FFF-C7FF-4195-905A-02CFA87E8CB4}" type="sibTrans" cxnId="{5A88E65E-E070-4AD2-8A69-9041588DE797}">
      <dgm:prSet/>
      <dgm:spPr/>
      <dgm:t>
        <a:bodyPr/>
        <a:lstStyle/>
        <a:p>
          <a:endParaRPr lang="es-CO"/>
        </a:p>
      </dgm:t>
    </dgm:pt>
    <dgm:pt modelId="{27C36411-B30F-409A-91D9-C4B63C966AE8}">
      <dgm:prSet/>
      <dgm:spPr/>
      <dgm:t>
        <a:bodyPr/>
        <a:lstStyle/>
        <a:p>
          <a:r>
            <a:rPr lang="es-CO" dirty="0" smtClean="0"/>
            <a:t>IDENTIFICAR NECESIDADES DE FORTALECIMIENTO EN LAS ENTIDADES PARTICIPANTES SEGÚN SUS ROLES Y RESPONSABILIDADES EN EL PROYECTO</a:t>
          </a:r>
          <a:endParaRPr lang="es-CO" dirty="0"/>
        </a:p>
      </dgm:t>
    </dgm:pt>
    <dgm:pt modelId="{585358C8-9D33-4084-A5E3-93A7E353A767}" type="parTrans" cxnId="{A9545E09-64D9-4F9E-84D7-65935EDAAABA}">
      <dgm:prSet/>
      <dgm:spPr/>
      <dgm:t>
        <a:bodyPr/>
        <a:lstStyle/>
        <a:p>
          <a:endParaRPr lang="es-CO"/>
        </a:p>
      </dgm:t>
    </dgm:pt>
    <dgm:pt modelId="{F78E84EA-C6D7-4E4E-B88D-DAA60DBB11DB}" type="sibTrans" cxnId="{A9545E09-64D9-4F9E-84D7-65935EDAAABA}">
      <dgm:prSet/>
      <dgm:spPr/>
      <dgm:t>
        <a:bodyPr/>
        <a:lstStyle/>
        <a:p>
          <a:endParaRPr lang="es-CO"/>
        </a:p>
      </dgm:t>
    </dgm:pt>
    <dgm:pt modelId="{EA1F229E-8E4C-4B7A-AF91-3B3E7C6B735E}">
      <dgm:prSet/>
      <dgm:spPr>
        <a:ln>
          <a:noFill/>
        </a:ln>
        <a:effectLst>
          <a:glow rad="139700">
            <a:schemeClr val="accent1">
              <a:satMod val="175000"/>
              <a:alpha val="40000"/>
            </a:schemeClr>
          </a:glow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es-CO" dirty="0" smtClean="0"/>
            <a:t>PLAN DE FORTALECIMIENTO A ENTIDADES PARTICIPANTES</a:t>
          </a:r>
          <a:endParaRPr lang="es-CO" dirty="0"/>
        </a:p>
      </dgm:t>
    </dgm:pt>
    <dgm:pt modelId="{9F7413FA-FB6F-447C-9F0E-8C50B2A7F8CB}" type="parTrans" cxnId="{2849E387-E045-4EE9-8F3F-E435BC6F0DC8}">
      <dgm:prSet/>
      <dgm:spPr/>
      <dgm:t>
        <a:bodyPr/>
        <a:lstStyle/>
        <a:p>
          <a:endParaRPr lang="es-CO"/>
        </a:p>
      </dgm:t>
    </dgm:pt>
    <dgm:pt modelId="{2ABEF8D2-E0B9-4369-8BFB-F5FCC399ACC8}" type="sibTrans" cxnId="{2849E387-E045-4EE9-8F3F-E435BC6F0DC8}">
      <dgm:prSet/>
      <dgm:spPr/>
      <dgm:t>
        <a:bodyPr/>
        <a:lstStyle/>
        <a:p>
          <a:endParaRPr lang="es-CO"/>
        </a:p>
      </dgm:t>
    </dgm:pt>
    <dgm:pt modelId="{DA598C52-F83F-4B2D-8A81-A6DD64002483}">
      <dgm:prSet/>
      <dgm:spPr/>
      <dgm:t>
        <a:bodyPr/>
        <a:lstStyle/>
        <a:p>
          <a:r>
            <a:rPr lang="es-CO" dirty="0" smtClean="0"/>
            <a:t>REALIZAR UN PLAN DE FORTALECIMIENTO APROVECHANDO SINERGIAS Y COMPARTIENDO MEJORES PRACTICAS</a:t>
          </a:r>
          <a:endParaRPr lang="es-CO" dirty="0"/>
        </a:p>
      </dgm:t>
    </dgm:pt>
    <dgm:pt modelId="{4BABAF05-A57E-4910-BDD7-BE74FD84BE49}" type="parTrans" cxnId="{33608091-8627-4D8D-A860-DEADAED39772}">
      <dgm:prSet/>
      <dgm:spPr/>
      <dgm:t>
        <a:bodyPr/>
        <a:lstStyle/>
        <a:p>
          <a:endParaRPr lang="es-CO"/>
        </a:p>
      </dgm:t>
    </dgm:pt>
    <dgm:pt modelId="{C3655F38-EEF0-4438-A6BD-CEC00BA8EB91}" type="sibTrans" cxnId="{33608091-8627-4D8D-A860-DEADAED39772}">
      <dgm:prSet/>
      <dgm:spPr/>
      <dgm:t>
        <a:bodyPr/>
        <a:lstStyle/>
        <a:p>
          <a:endParaRPr lang="es-CO"/>
        </a:p>
      </dgm:t>
    </dgm:pt>
    <dgm:pt modelId="{4105B4A8-20FB-465F-BA15-9D1E5C3C7728}" type="pres">
      <dgm:prSet presAssocID="{421B53E1-D962-4339-A4B9-BA6451C15B6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069F2DBF-908E-41D5-929C-6BC36018817D}" type="pres">
      <dgm:prSet presAssocID="{4E9FD48C-966F-4F14-93FA-D53C9732B2AF}" presName="root1" presStyleCnt="0"/>
      <dgm:spPr/>
    </dgm:pt>
    <dgm:pt modelId="{26CB3949-C2B6-49D7-8EC8-2DEF0DBA140D}" type="pres">
      <dgm:prSet presAssocID="{4E9FD48C-966F-4F14-93FA-D53C9732B2AF}" presName="LevelOneTextNode" presStyleLbl="node0" presStyleIdx="0" presStyleCnt="1" custScaleX="105099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E7B6C414-1DEA-4EB6-ACFC-3329458302D7}" type="pres">
      <dgm:prSet presAssocID="{4E9FD48C-966F-4F14-93FA-D53C9732B2AF}" presName="level2hierChild" presStyleCnt="0"/>
      <dgm:spPr/>
    </dgm:pt>
    <dgm:pt modelId="{FAFA3FAC-A1F5-40A4-901A-C0F6EDE0CBA8}" type="pres">
      <dgm:prSet presAssocID="{8A194A50-3DF3-470E-BAD2-FB5157701EA7}" presName="conn2-1" presStyleLbl="parChTrans1D2" presStyleIdx="0" presStyleCnt="2"/>
      <dgm:spPr/>
      <dgm:t>
        <a:bodyPr/>
        <a:lstStyle/>
        <a:p>
          <a:endParaRPr lang="es-CO"/>
        </a:p>
      </dgm:t>
    </dgm:pt>
    <dgm:pt modelId="{83D0DA40-147D-46F6-BC1E-4DDCC51E37BC}" type="pres">
      <dgm:prSet presAssocID="{8A194A50-3DF3-470E-BAD2-FB5157701EA7}" presName="connTx" presStyleLbl="parChTrans1D2" presStyleIdx="0" presStyleCnt="2"/>
      <dgm:spPr/>
      <dgm:t>
        <a:bodyPr/>
        <a:lstStyle/>
        <a:p>
          <a:endParaRPr lang="es-CO"/>
        </a:p>
      </dgm:t>
    </dgm:pt>
    <dgm:pt modelId="{481C02D5-99FD-41F8-8F60-62B8B1E81FE3}" type="pres">
      <dgm:prSet presAssocID="{B212099C-2622-4C8C-BF72-A759A697CD9D}" presName="root2" presStyleCnt="0"/>
      <dgm:spPr/>
    </dgm:pt>
    <dgm:pt modelId="{B872EE6A-9165-444A-8404-03441E83A2DE}" type="pres">
      <dgm:prSet presAssocID="{B212099C-2622-4C8C-BF72-A759A697CD9D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2100F234-FDC5-45E7-8694-08EBC2750C87}" type="pres">
      <dgm:prSet presAssocID="{B212099C-2622-4C8C-BF72-A759A697CD9D}" presName="level3hierChild" presStyleCnt="0"/>
      <dgm:spPr/>
    </dgm:pt>
    <dgm:pt modelId="{585F6751-AA28-4127-8C8F-EF24FE353854}" type="pres">
      <dgm:prSet presAssocID="{0A706866-388F-479E-A181-D24F06EA0DA4}" presName="conn2-1" presStyleLbl="parChTrans1D3" presStyleIdx="0" presStyleCnt="3"/>
      <dgm:spPr/>
      <dgm:t>
        <a:bodyPr/>
        <a:lstStyle/>
        <a:p>
          <a:endParaRPr lang="es-CO"/>
        </a:p>
      </dgm:t>
    </dgm:pt>
    <dgm:pt modelId="{C1080EA3-5795-455A-9DFD-32DD1527CCF3}" type="pres">
      <dgm:prSet presAssocID="{0A706866-388F-479E-A181-D24F06EA0DA4}" presName="connTx" presStyleLbl="parChTrans1D3" presStyleIdx="0" presStyleCnt="3"/>
      <dgm:spPr/>
      <dgm:t>
        <a:bodyPr/>
        <a:lstStyle/>
        <a:p>
          <a:endParaRPr lang="es-CO"/>
        </a:p>
      </dgm:t>
    </dgm:pt>
    <dgm:pt modelId="{400CD684-9139-4194-BB83-455C2D4D3BAC}" type="pres">
      <dgm:prSet presAssocID="{574907D4-B689-4BFB-B80E-B591237B5017}" presName="root2" presStyleCnt="0"/>
      <dgm:spPr/>
    </dgm:pt>
    <dgm:pt modelId="{35C7449B-17C3-4C06-B0DE-F75AD0806858}" type="pres">
      <dgm:prSet presAssocID="{574907D4-B689-4BFB-B80E-B591237B5017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E798E677-0860-47BB-9526-F70647D45585}" type="pres">
      <dgm:prSet presAssocID="{574907D4-B689-4BFB-B80E-B591237B5017}" presName="level3hierChild" presStyleCnt="0"/>
      <dgm:spPr/>
    </dgm:pt>
    <dgm:pt modelId="{DBA9E556-AB23-4EE2-8413-111C8CF9B291}" type="pres">
      <dgm:prSet presAssocID="{3DFBF3B8-2083-4750-A555-5E64A4BEDD8E}" presName="conn2-1" presStyleLbl="parChTrans1D4" presStyleIdx="0" presStyleCnt="8"/>
      <dgm:spPr/>
      <dgm:t>
        <a:bodyPr/>
        <a:lstStyle/>
        <a:p>
          <a:endParaRPr lang="es-CO"/>
        </a:p>
      </dgm:t>
    </dgm:pt>
    <dgm:pt modelId="{5BEE3AED-DE03-445B-BE97-CAEE9AE5DD84}" type="pres">
      <dgm:prSet presAssocID="{3DFBF3B8-2083-4750-A555-5E64A4BEDD8E}" presName="connTx" presStyleLbl="parChTrans1D4" presStyleIdx="0" presStyleCnt="8"/>
      <dgm:spPr/>
      <dgm:t>
        <a:bodyPr/>
        <a:lstStyle/>
        <a:p>
          <a:endParaRPr lang="es-CO"/>
        </a:p>
      </dgm:t>
    </dgm:pt>
    <dgm:pt modelId="{8505E379-4279-459B-B8E2-B0323C3DFA0B}" type="pres">
      <dgm:prSet presAssocID="{82FD860E-BC8A-4820-B68A-219787A19978}" presName="root2" presStyleCnt="0"/>
      <dgm:spPr/>
    </dgm:pt>
    <dgm:pt modelId="{68667B8E-F1E9-4E36-A372-EFB4D654D2FF}" type="pres">
      <dgm:prSet presAssocID="{82FD860E-BC8A-4820-B68A-219787A19978}" presName="LevelTwoTextNode" presStyleLbl="node4" presStyleIdx="0" presStyleCnt="8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88E1F6F7-13E0-4796-9B02-388C808C1EE3}" type="pres">
      <dgm:prSet presAssocID="{82FD860E-BC8A-4820-B68A-219787A19978}" presName="level3hierChild" presStyleCnt="0"/>
      <dgm:spPr/>
    </dgm:pt>
    <dgm:pt modelId="{F45B2CDF-873B-47B5-BAFE-FEC9C9533309}" type="pres">
      <dgm:prSet presAssocID="{943B2D54-F48D-4BD7-BB4E-9C14A213C3A6}" presName="conn2-1" presStyleLbl="parChTrans1D4" presStyleIdx="1" presStyleCnt="8"/>
      <dgm:spPr/>
      <dgm:t>
        <a:bodyPr/>
        <a:lstStyle/>
        <a:p>
          <a:endParaRPr lang="es-CO"/>
        </a:p>
      </dgm:t>
    </dgm:pt>
    <dgm:pt modelId="{E1494985-556C-4E71-B68C-697437433BF3}" type="pres">
      <dgm:prSet presAssocID="{943B2D54-F48D-4BD7-BB4E-9C14A213C3A6}" presName="connTx" presStyleLbl="parChTrans1D4" presStyleIdx="1" presStyleCnt="8"/>
      <dgm:spPr/>
      <dgm:t>
        <a:bodyPr/>
        <a:lstStyle/>
        <a:p>
          <a:endParaRPr lang="es-CO"/>
        </a:p>
      </dgm:t>
    </dgm:pt>
    <dgm:pt modelId="{85DAE006-C06B-467B-836B-40FB5913DFB7}" type="pres">
      <dgm:prSet presAssocID="{3E41E7F1-F5F3-4B7E-A1A1-5A91CDD91089}" presName="root2" presStyleCnt="0"/>
      <dgm:spPr/>
    </dgm:pt>
    <dgm:pt modelId="{1F5852DE-513A-457C-94FA-C6FCBE8364F8}" type="pres">
      <dgm:prSet presAssocID="{3E41E7F1-F5F3-4B7E-A1A1-5A91CDD91089}" presName="LevelTwoTextNode" presStyleLbl="node4" presStyleIdx="1" presStyleCnt="8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1D4B62B4-9290-4244-8BFC-A5B92F1F299E}" type="pres">
      <dgm:prSet presAssocID="{3E41E7F1-F5F3-4B7E-A1A1-5A91CDD91089}" presName="level3hierChild" presStyleCnt="0"/>
      <dgm:spPr/>
    </dgm:pt>
    <dgm:pt modelId="{353B29EA-6D48-4E3F-8926-ACBE48896CB6}" type="pres">
      <dgm:prSet presAssocID="{FAA54484-88AE-4FAA-B1B6-A7B4244C1943}" presName="conn2-1" presStyleLbl="parChTrans1D3" presStyleIdx="1" presStyleCnt="3"/>
      <dgm:spPr/>
      <dgm:t>
        <a:bodyPr/>
        <a:lstStyle/>
        <a:p>
          <a:endParaRPr lang="es-CO"/>
        </a:p>
      </dgm:t>
    </dgm:pt>
    <dgm:pt modelId="{5C011729-482C-42E1-A884-F8DD5B023803}" type="pres">
      <dgm:prSet presAssocID="{FAA54484-88AE-4FAA-B1B6-A7B4244C1943}" presName="connTx" presStyleLbl="parChTrans1D3" presStyleIdx="1" presStyleCnt="3"/>
      <dgm:spPr/>
      <dgm:t>
        <a:bodyPr/>
        <a:lstStyle/>
        <a:p>
          <a:endParaRPr lang="es-CO"/>
        </a:p>
      </dgm:t>
    </dgm:pt>
    <dgm:pt modelId="{B0D75192-EB2C-45B1-BD51-1617B9428BFD}" type="pres">
      <dgm:prSet presAssocID="{D07537F3-5140-4128-B7A7-0181C82C0194}" presName="root2" presStyleCnt="0"/>
      <dgm:spPr/>
    </dgm:pt>
    <dgm:pt modelId="{B127CBF7-4FEE-498D-9950-54CE32D4F03F}" type="pres">
      <dgm:prSet presAssocID="{D07537F3-5140-4128-B7A7-0181C82C0194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E9FDDAC5-33CE-4B00-9AAE-6C1433D99D21}" type="pres">
      <dgm:prSet presAssocID="{D07537F3-5140-4128-B7A7-0181C82C0194}" presName="level3hierChild" presStyleCnt="0"/>
      <dgm:spPr/>
    </dgm:pt>
    <dgm:pt modelId="{A94283C0-9E66-4DE6-8119-E00BC575778C}" type="pres">
      <dgm:prSet presAssocID="{CCDB9849-BDB9-472C-913F-EFBF6F5F63AD}" presName="conn2-1" presStyleLbl="parChTrans1D4" presStyleIdx="2" presStyleCnt="8"/>
      <dgm:spPr/>
      <dgm:t>
        <a:bodyPr/>
        <a:lstStyle/>
        <a:p>
          <a:endParaRPr lang="es-CO"/>
        </a:p>
      </dgm:t>
    </dgm:pt>
    <dgm:pt modelId="{498002BC-D87E-4E8C-BE0C-35D227443E6B}" type="pres">
      <dgm:prSet presAssocID="{CCDB9849-BDB9-472C-913F-EFBF6F5F63AD}" presName="connTx" presStyleLbl="parChTrans1D4" presStyleIdx="2" presStyleCnt="8"/>
      <dgm:spPr/>
      <dgm:t>
        <a:bodyPr/>
        <a:lstStyle/>
        <a:p>
          <a:endParaRPr lang="es-CO"/>
        </a:p>
      </dgm:t>
    </dgm:pt>
    <dgm:pt modelId="{60FA51C1-9A1D-4A8C-9BD4-C446661885B1}" type="pres">
      <dgm:prSet presAssocID="{CDF3E1AF-C499-4A1B-AAF1-ADFE53B0D3F6}" presName="root2" presStyleCnt="0"/>
      <dgm:spPr/>
    </dgm:pt>
    <dgm:pt modelId="{1FB3D033-E66C-4041-AF4A-93F3FEE8E8BA}" type="pres">
      <dgm:prSet presAssocID="{CDF3E1AF-C499-4A1B-AAF1-ADFE53B0D3F6}" presName="LevelTwoTextNode" presStyleLbl="node4" presStyleIdx="2" presStyleCnt="8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13DC30F5-8B1F-4FB2-BDAA-E0E96157D959}" type="pres">
      <dgm:prSet presAssocID="{CDF3E1AF-C499-4A1B-AAF1-ADFE53B0D3F6}" presName="level3hierChild" presStyleCnt="0"/>
      <dgm:spPr/>
    </dgm:pt>
    <dgm:pt modelId="{08EAD4A2-394D-4FFE-A9FB-3B50060680C5}" type="pres">
      <dgm:prSet presAssocID="{91A0F051-DE7B-4AE9-B71F-C9A6B98C195C}" presName="conn2-1" presStyleLbl="parChTrans1D4" presStyleIdx="3" presStyleCnt="8"/>
      <dgm:spPr/>
      <dgm:t>
        <a:bodyPr/>
        <a:lstStyle/>
        <a:p>
          <a:endParaRPr lang="es-CO"/>
        </a:p>
      </dgm:t>
    </dgm:pt>
    <dgm:pt modelId="{D6CB130A-B80E-48EE-B3B5-704F2B6F7ED7}" type="pres">
      <dgm:prSet presAssocID="{91A0F051-DE7B-4AE9-B71F-C9A6B98C195C}" presName="connTx" presStyleLbl="parChTrans1D4" presStyleIdx="3" presStyleCnt="8"/>
      <dgm:spPr/>
      <dgm:t>
        <a:bodyPr/>
        <a:lstStyle/>
        <a:p>
          <a:endParaRPr lang="es-CO"/>
        </a:p>
      </dgm:t>
    </dgm:pt>
    <dgm:pt modelId="{444F0A50-B6A6-4CF8-92BD-F1E72A61408D}" type="pres">
      <dgm:prSet presAssocID="{34F829F8-8661-4009-BF3A-D7176AB85D13}" presName="root2" presStyleCnt="0"/>
      <dgm:spPr/>
    </dgm:pt>
    <dgm:pt modelId="{F673E20C-ACE8-4844-99D2-F8C295AF8D26}" type="pres">
      <dgm:prSet presAssocID="{34F829F8-8661-4009-BF3A-D7176AB85D13}" presName="LevelTwoTextNode" presStyleLbl="node4" presStyleIdx="3" presStyleCnt="8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57EC8732-E998-4F43-8468-01E406A32A39}" type="pres">
      <dgm:prSet presAssocID="{34F829F8-8661-4009-BF3A-D7176AB85D13}" presName="level3hierChild" presStyleCnt="0"/>
      <dgm:spPr/>
    </dgm:pt>
    <dgm:pt modelId="{24AC52F9-9AA2-4847-A7D9-E6890AA6279D}" type="pres">
      <dgm:prSet presAssocID="{760EAE04-475A-4157-99ED-19A600D807A4}" presName="conn2-1" presStyleLbl="parChTrans1D4" presStyleIdx="4" presStyleCnt="8"/>
      <dgm:spPr/>
      <dgm:t>
        <a:bodyPr/>
        <a:lstStyle/>
        <a:p>
          <a:endParaRPr lang="es-CO"/>
        </a:p>
      </dgm:t>
    </dgm:pt>
    <dgm:pt modelId="{13D56D77-C80C-4B71-B7ED-E992D1F110F8}" type="pres">
      <dgm:prSet presAssocID="{760EAE04-475A-4157-99ED-19A600D807A4}" presName="connTx" presStyleLbl="parChTrans1D4" presStyleIdx="4" presStyleCnt="8"/>
      <dgm:spPr/>
      <dgm:t>
        <a:bodyPr/>
        <a:lstStyle/>
        <a:p>
          <a:endParaRPr lang="es-CO"/>
        </a:p>
      </dgm:t>
    </dgm:pt>
    <dgm:pt modelId="{C43404C3-4901-4574-9E81-04462BDF05C0}" type="pres">
      <dgm:prSet presAssocID="{45FD188F-41A9-4F17-A514-D61BFD70389F}" presName="root2" presStyleCnt="0"/>
      <dgm:spPr/>
    </dgm:pt>
    <dgm:pt modelId="{37B8166D-B731-47F2-B756-8B593834EE15}" type="pres">
      <dgm:prSet presAssocID="{45FD188F-41A9-4F17-A514-D61BFD70389F}" presName="LevelTwoTextNode" presStyleLbl="node4" presStyleIdx="4" presStyleCnt="8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8840FC5D-BE6A-480D-BDC8-353269FC5816}" type="pres">
      <dgm:prSet presAssocID="{45FD188F-41A9-4F17-A514-D61BFD70389F}" presName="level3hierChild" presStyleCnt="0"/>
      <dgm:spPr/>
    </dgm:pt>
    <dgm:pt modelId="{7482BF3A-3655-43EE-9226-D7A2FEA3C71A}" type="pres">
      <dgm:prSet presAssocID="{FD6A5017-B16F-48CE-8A6C-F32FD4226FA8}" presName="conn2-1" presStyleLbl="parChTrans1D3" presStyleIdx="2" presStyleCnt="3"/>
      <dgm:spPr/>
      <dgm:t>
        <a:bodyPr/>
        <a:lstStyle/>
        <a:p>
          <a:endParaRPr lang="es-CO"/>
        </a:p>
      </dgm:t>
    </dgm:pt>
    <dgm:pt modelId="{9024ABA3-8FCF-4C3D-9252-1081D480568B}" type="pres">
      <dgm:prSet presAssocID="{FD6A5017-B16F-48CE-8A6C-F32FD4226FA8}" presName="connTx" presStyleLbl="parChTrans1D3" presStyleIdx="2" presStyleCnt="3"/>
      <dgm:spPr/>
      <dgm:t>
        <a:bodyPr/>
        <a:lstStyle/>
        <a:p>
          <a:endParaRPr lang="es-CO"/>
        </a:p>
      </dgm:t>
    </dgm:pt>
    <dgm:pt modelId="{98BE6409-31E0-4832-9D54-268DF86F1866}" type="pres">
      <dgm:prSet presAssocID="{EA4AB276-EB1E-4535-8975-7A4CF6905454}" presName="root2" presStyleCnt="0"/>
      <dgm:spPr/>
    </dgm:pt>
    <dgm:pt modelId="{85AF50D5-189A-43F5-8D05-0DA1091E567F}" type="pres">
      <dgm:prSet presAssocID="{EA4AB276-EB1E-4535-8975-7A4CF6905454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BEF11505-880B-477C-992B-430D0829404D}" type="pres">
      <dgm:prSet presAssocID="{EA4AB276-EB1E-4535-8975-7A4CF6905454}" presName="level3hierChild" presStyleCnt="0"/>
      <dgm:spPr/>
    </dgm:pt>
    <dgm:pt modelId="{153F4020-EFFE-4598-B552-4418A09EC60E}" type="pres">
      <dgm:prSet presAssocID="{585358C8-9D33-4084-A5E3-93A7E353A767}" presName="conn2-1" presStyleLbl="parChTrans1D4" presStyleIdx="5" presStyleCnt="8"/>
      <dgm:spPr/>
      <dgm:t>
        <a:bodyPr/>
        <a:lstStyle/>
        <a:p>
          <a:endParaRPr lang="es-CO"/>
        </a:p>
      </dgm:t>
    </dgm:pt>
    <dgm:pt modelId="{3B1DD2B7-3401-4DD3-ACC0-6C3F48948168}" type="pres">
      <dgm:prSet presAssocID="{585358C8-9D33-4084-A5E3-93A7E353A767}" presName="connTx" presStyleLbl="parChTrans1D4" presStyleIdx="5" presStyleCnt="8"/>
      <dgm:spPr/>
      <dgm:t>
        <a:bodyPr/>
        <a:lstStyle/>
        <a:p>
          <a:endParaRPr lang="es-CO"/>
        </a:p>
      </dgm:t>
    </dgm:pt>
    <dgm:pt modelId="{6D141EAB-AF12-4BD0-B4E6-BCF267E47D86}" type="pres">
      <dgm:prSet presAssocID="{27C36411-B30F-409A-91D9-C4B63C966AE8}" presName="root2" presStyleCnt="0"/>
      <dgm:spPr/>
    </dgm:pt>
    <dgm:pt modelId="{D1F7BDCD-9EF8-4C57-9576-0E4F971B3663}" type="pres">
      <dgm:prSet presAssocID="{27C36411-B30F-409A-91D9-C4B63C966AE8}" presName="LevelTwoTextNode" presStyleLbl="node4" presStyleIdx="5" presStyleCnt="8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B76C9608-339F-4D26-AA4D-0B12177471A1}" type="pres">
      <dgm:prSet presAssocID="{27C36411-B30F-409A-91D9-C4B63C966AE8}" presName="level3hierChild" presStyleCnt="0"/>
      <dgm:spPr/>
    </dgm:pt>
    <dgm:pt modelId="{CAC56101-F256-4513-A52F-6792899CF7E5}" type="pres">
      <dgm:prSet presAssocID="{9F7413FA-FB6F-447C-9F0E-8C50B2A7F8CB}" presName="conn2-1" presStyleLbl="parChTrans1D4" presStyleIdx="6" presStyleCnt="8"/>
      <dgm:spPr/>
      <dgm:t>
        <a:bodyPr/>
        <a:lstStyle/>
        <a:p>
          <a:endParaRPr lang="es-CO"/>
        </a:p>
      </dgm:t>
    </dgm:pt>
    <dgm:pt modelId="{001C720A-CBF1-4D15-9ABA-0480DE49E965}" type="pres">
      <dgm:prSet presAssocID="{9F7413FA-FB6F-447C-9F0E-8C50B2A7F8CB}" presName="connTx" presStyleLbl="parChTrans1D4" presStyleIdx="6" presStyleCnt="8"/>
      <dgm:spPr/>
      <dgm:t>
        <a:bodyPr/>
        <a:lstStyle/>
        <a:p>
          <a:endParaRPr lang="es-CO"/>
        </a:p>
      </dgm:t>
    </dgm:pt>
    <dgm:pt modelId="{6980EBE5-879A-4A0F-A2D4-0E933BB68166}" type="pres">
      <dgm:prSet presAssocID="{EA1F229E-8E4C-4B7A-AF91-3B3E7C6B735E}" presName="root2" presStyleCnt="0"/>
      <dgm:spPr/>
    </dgm:pt>
    <dgm:pt modelId="{AE189667-2820-4739-A7C8-A02CDA7995D5}" type="pres">
      <dgm:prSet presAssocID="{EA1F229E-8E4C-4B7A-AF91-3B3E7C6B735E}" presName="LevelTwoTextNode" presStyleLbl="node4" presStyleIdx="6" presStyleCnt="8" custLinFactNeighborX="117" custLinFactNeighborY="69452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6EBA4094-4FD4-4435-9317-8EDB4E56CB7E}" type="pres">
      <dgm:prSet presAssocID="{EA1F229E-8E4C-4B7A-AF91-3B3E7C6B735E}" presName="level3hierChild" presStyleCnt="0"/>
      <dgm:spPr/>
    </dgm:pt>
    <dgm:pt modelId="{5708BCE4-606A-495C-AADF-A6728DC4FEBF}" type="pres">
      <dgm:prSet presAssocID="{4BABAF05-A57E-4910-BDD7-BE74FD84BE49}" presName="conn2-1" presStyleLbl="parChTrans1D4" presStyleIdx="7" presStyleCnt="8"/>
      <dgm:spPr/>
      <dgm:t>
        <a:bodyPr/>
        <a:lstStyle/>
        <a:p>
          <a:endParaRPr lang="es-CO"/>
        </a:p>
      </dgm:t>
    </dgm:pt>
    <dgm:pt modelId="{219F7E99-F63E-4BE4-A122-6D31C2E151D7}" type="pres">
      <dgm:prSet presAssocID="{4BABAF05-A57E-4910-BDD7-BE74FD84BE49}" presName="connTx" presStyleLbl="parChTrans1D4" presStyleIdx="7" presStyleCnt="8"/>
      <dgm:spPr/>
      <dgm:t>
        <a:bodyPr/>
        <a:lstStyle/>
        <a:p>
          <a:endParaRPr lang="es-CO"/>
        </a:p>
      </dgm:t>
    </dgm:pt>
    <dgm:pt modelId="{CA9EE675-DA66-4F10-9FAA-6CAEDA0C07F5}" type="pres">
      <dgm:prSet presAssocID="{DA598C52-F83F-4B2D-8A81-A6DD64002483}" presName="root2" presStyleCnt="0"/>
      <dgm:spPr/>
    </dgm:pt>
    <dgm:pt modelId="{F391D5AB-4B90-4896-BCBF-31D061E775B8}" type="pres">
      <dgm:prSet presAssocID="{DA598C52-F83F-4B2D-8A81-A6DD64002483}" presName="LevelTwoTextNode" presStyleLbl="node4" presStyleIdx="7" presStyleCnt="8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08046970-30CA-4B84-A3AA-D8BD123BC351}" type="pres">
      <dgm:prSet presAssocID="{DA598C52-F83F-4B2D-8A81-A6DD64002483}" presName="level3hierChild" presStyleCnt="0"/>
      <dgm:spPr/>
    </dgm:pt>
    <dgm:pt modelId="{7DC4C52E-B494-4C29-A15C-8DB51B748B1D}" type="pres">
      <dgm:prSet presAssocID="{71359969-1A8B-479C-A5B7-D2E4C36225E4}" presName="conn2-1" presStyleLbl="parChTrans1D2" presStyleIdx="1" presStyleCnt="2"/>
      <dgm:spPr/>
      <dgm:t>
        <a:bodyPr/>
        <a:lstStyle/>
        <a:p>
          <a:endParaRPr lang="es-CO"/>
        </a:p>
      </dgm:t>
    </dgm:pt>
    <dgm:pt modelId="{EEBD0A36-76C5-4331-A35C-9D28136C94F4}" type="pres">
      <dgm:prSet presAssocID="{71359969-1A8B-479C-A5B7-D2E4C36225E4}" presName="connTx" presStyleLbl="parChTrans1D2" presStyleIdx="1" presStyleCnt="2"/>
      <dgm:spPr/>
      <dgm:t>
        <a:bodyPr/>
        <a:lstStyle/>
        <a:p>
          <a:endParaRPr lang="es-CO"/>
        </a:p>
      </dgm:t>
    </dgm:pt>
    <dgm:pt modelId="{E3D0DC7A-6CC6-4B76-971D-41CED636D665}" type="pres">
      <dgm:prSet presAssocID="{57FAB7FA-2EAA-45BC-94D3-D33627D0522D}" presName="root2" presStyleCnt="0"/>
      <dgm:spPr/>
    </dgm:pt>
    <dgm:pt modelId="{14063973-D482-4E19-BC66-DEEA3FC99407}" type="pres">
      <dgm:prSet presAssocID="{57FAB7FA-2EAA-45BC-94D3-D33627D0522D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BC75A07C-0793-4D07-8515-8AC8E5B2D60E}" type="pres">
      <dgm:prSet presAssocID="{57FAB7FA-2EAA-45BC-94D3-D33627D0522D}" presName="level3hierChild" presStyleCnt="0"/>
      <dgm:spPr/>
    </dgm:pt>
  </dgm:ptLst>
  <dgm:cxnLst>
    <dgm:cxn modelId="{C5CC0C95-FEE9-42C7-AD1A-7166F71CBADF}" type="presOf" srcId="{4BABAF05-A57E-4910-BDD7-BE74FD84BE49}" destId="{219F7E99-F63E-4BE4-A122-6D31C2E151D7}" srcOrd="1" destOrd="0" presId="urn:microsoft.com/office/officeart/2008/layout/HorizontalMultiLevelHierarchy"/>
    <dgm:cxn modelId="{C9AF4CCA-229D-407D-ABEE-17C9FEE13271}" type="presOf" srcId="{8A194A50-3DF3-470E-BAD2-FB5157701EA7}" destId="{FAFA3FAC-A1F5-40A4-901A-C0F6EDE0CBA8}" srcOrd="0" destOrd="0" presId="urn:microsoft.com/office/officeart/2008/layout/HorizontalMultiLevelHierarchy"/>
    <dgm:cxn modelId="{254C10DF-226D-4070-B87C-C1D6688C26F5}" type="presOf" srcId="{57FAB7FA-2EAA-45BC-94D3-D33627D0522D}" destId="{14063973-D482-4E19-BC66-DEEA3FC99407}" srcOrd="0" destOrd="0" presId="urn:microsoft.com/office/officeart/2008/layout/HorizontalMultiLevelHierarchy"/>
    <dgm:cxn modelId="{E52B3227-1AA5-4861-8E75-A3C0D13AFBD0}" type="presOf" srcId="{91A0F051-DE7B-4AE9-B71F-C9A6B98C195C}" destId="{D6CB130A-B80E-48EE-B3B5-704F2B6F7ED7}" srcOrd="1" destOrd="0" presId="urn:microsoft.com/office/officeart/2008/layout/HorizontalMultiLevelHierarchy"/>
    <dgm:cxn modelId="{C898A3F1-551A-4023-8E5C-4E0559B400CB}" type="presOf" srcId="{B212099C-2622-4C8C-BF72-A759A697CD9D}" destId="{B872EE6A-9165-444A-8404-03441E83A2DE}" srcOrd="0" destOrd="0" presId="urn:microsoft.com/office/officeart/2008/layout/HorizontalMultiLevelHierarchy"/>
    <dgm:cxn modelId="{D952E597-3691-4EBA-93D2-F00B3DE19B61}" type="presOf" srcId="{585358C8-9D33-4084-A5E3-93A7E353A767}" destId="{153F4020-EFFE-4598-B552-4418A09EC60E}" srcOrd="0" destOrd="0" presId="urn:microsoft.com/office/officeart/2008/layout/HorizontalMultiLevelHierarchy"/>
    <dgm:cxn modelId="{217155FB-9E6E-45EF-902B-8F244D4CDD7E}" srcId="{B212099C-2622-4C8C-BF72-A759A697CD9D}" destId="{EA4AB276-EB1E-4535-8975-7A4CF6905454}" srcOrd="2" destOrd="0" parTransId="{FD6A5017-B16F-48CE-8A6C-F32FD4226FA8}" sibTransId="{FCC852A0-9E51-40CF-8BDB-5E5651A61465}"/>
    <dgm:cxn modelId="{8C3D0A6A-B0EE-40DA-BDC4-E1397893A4A0}" type="presOf" srcId="{9F7413FA-FB6F-447C-9F0E-8C50B2A7F8CB}" destId="{001C720A-CBF1-4D15-9ABA-0480DE49E965}" srcOrd="1" destOrd="0" presId="urn:microsoft.com/office/officeart/2008/layout/HorizontalMultiLevelHierarchy"/>
    <dgm:cxn modelId="{33608091-8627-4D8D-A860-DEADAED39772}" srcId="{EA4AB276-EB1E-4535-8975-7A4CF6905454}" destId="{DA598C52-F83F-4B2D-8A81-A6DD64002483}" srcOrd="1" destOrd="0" parTransId="{4BABAF05-A57E-4910-BDD7-BE74FD84BE49}" sibTransId="{C3655F38-EEF0-4438-A6BD-CEC00BA8EB91}"/>
    <dgm:cxn modelId="{A61E1D77-4CB8-4BBB-92FD-EC2F2B20E792}" type="presOf" srcId="{574907D4-B689-4BFB-B80E-B591237B5017}" destId="{35C7449B-17C3-4C06-B0DE-F75AD0806858}" srcOrd="0" destOrd="0" presId="urn:microsoft.com/office/officeart/2008/layout/HorizontalMultiLevelHierarchy"/>
    <dgm:cxn modelId="{296E4318-51BF-4B06-A0FA-FEF05BD57C39}" type="presOf" srcId="{FAA54484-88AE-4FAA-B1B6-A7B4244C1943}" destId="{353B29EA-6D48-4E3F-8926-ACBE48896CB6}" srcOrd="0" destOrd="0" presId="urn:microsoft.com/office/officeart/2008/layout/HorizontalMultiLevelHierarchy"/>
    <dgm:cxn modelId="{68B545B9-383A-4CB0-BEBB-48EB88928C09}" type="presOf" srcId="{45FD188F-41A9-4F17-A514-D61BFD70389F}" destId="{37B8166D-B731-47F2-B756-8B593834EE15}" srcOrd="0" destOrd="0" presId="urn:microsoft.com/office/officeart/2008/layout/HorizontalMultiLevelHierarchy"/>
    <dgm:cxn modelId="{764EA82A-6C2B-480B-846F-6FC9C37A1E1D}" type="presOf" srcId="{D07537F3-5140-4128-B7A7-0181C82C0194}" destId="{B127CBF7-4FEE-498D-9950-54CE32D4F03F}" srcOrd="0" destOrd="0" presId="urn:microsoft.com/office/officeart/2008/layout/HorizontalMultiLevelHierarchy"/>
    <dgm:cxn modelId="{2849E387-E045-4EE9-8F3F-E435BC6F0DC8}" srcId="{27C36411-B30F-409A-91D9-C4B63C966AE8}" destId="{EA1F229E-8E4C-4B7A-AF91-3B3E7C6B735E}" srcOrd="0" destOrd="0" parTransId="{9F7413FA-FB6F-447C-9F0E-8C50B2A7F8CB}" sibTransId="{2ABEF8D2-E0B9-4369-8BFB-F5FCC399ACC8}"/>
    <dgm:cxn modelId="{B053B4C6-F1D0-40EC-B22D-3042ACE0B29B}" type="presOf" srcId="{760EAE04-475A-4157-99ED-19A600D807A4}" destId="{13D56D77-C80C-4B71-B7ED-E992D1F110F8}" srcOrd="1" destOrd="0" presId="urn:microsoft.com/office/officeart/2008/layout/HorizontalMultiLevelHierarchy"/>
    <dgm:cxn modelId="{514120F0-9C1E-4EA5-9212-7CD704ECE4CC}" srcId="{B212099C-2622-4C8C-BF72-A759A697CD9D}" destId="{D07537F3-5140-4128-B7A7-0181C82C0194}" srcOrd="1" destOrd="0" parTransId="{FAA54484-88AE-4FAA-B1B6-A7B4244C1943}" sibTransId="{3A22DC7D-00EC-4878-AACD-CAFF4B617F1F}"/>
    <dgm:cxn modelId="{FC5DEC53-BC76-413B-8D53-CCDB3ECA5B23}" type="presOf" srcId="{34F829F8-8661-4009-BF3A-D7176AB85D13}" destId="{F673E20C-ACE8-4844-99D2-F8C295AF8D26}" srcOrd="0" destOrd="0" presId="urn:microsoft.com/office/officeart/2008/layout/HorizontalMultiLevelHierarchy"/>
    <dgm:cxn modelId="{4B9C6A2B-6FB0-4B1B-A5B3-AD8BA29ED0E7}" type="presOf" srcId="{71359969-1A8B-479C-A5B7-D2E4C36225E4}" destId="{EEBD0A36-76C5-4331-A35C-9D28136C94F4}" srcOrd="1" destOrd="0" presId="urn:microsoft.com/office/officeart/2008/layout/HorizontalMultiLevelHierarchy"/>
    <dgm:cxn modelId="{71133641-3C92-4554-BC91-0C1D805767DF}" type="presOf" srcId="{0A706866-388F-479E-A181-D24F06EA0DA4}" destId="{585F6751-AA28-4127-8C8F-EF24FE353854}" srcOrd="0" destOrd="0" presId="urn:microsoft.com/office/officeart/2008/layout/HorizontalMultiLevelHierarchy"/>
    <dgm:cxn modelId="{F16C8537-9242-47D4-9FB2-3E3170E2ECAB}" srcId="{4E9FD48C-966F-4F14-93FA-D53C9732B2AF}" destId="{B212099C-2622-4C8C-BF72-A759A697CD9D}" srcOrd="0" destOrd="0" parTransId="{8A194A50-3DF3-470E-BAD2-FB5157701EA7}" sibTransId="{C6BBAA28-6DC4-491B-A408-0ACC3D570E99}"/>
    <dgm:cxn modelId="{A422910F-FD10-41B6-A0AD-59566B203923}" type="presOf" srcId="{FD6A5017-B16F-48CE-8A6C-F32FD4226FA8}" destId="{9024ABA3-8FCF-4C3D-9252-1081D480568B}" srcOrd="1" destOrd="0" presId="urn:microsoft.com/office/officeart/2008/layout/HorizontalMultiLevelHierarchy"/>
    <dgm:cxn modelId="{7E454C46-62F3-4DE2-832F-8C72EF49A5EF}" type="presOf" srcId="{3E41E7F1-F5F3-4B7E-A1A1-5A91CDD91089}" destId="{1F5852DE-513A-457C-94FA-C6FCBE8364F8}" srcOrd="0" destOrd="0" presId="urn:microsoft.com/office/officeart/2008/layout/HorizontalMultiLevelHierarchy"/>
    <dgm:cxn modelId="{553B17DE-C747-4BE9-9F52-B42285C0FAA6}" type="presOf" srcId="{4E9FD48C-966F-4F14-93FA-D53C9732B2AF}" destId="{26CB3949-C2B6-49D7-8EC8-2DEF0DBA140D}" srcOrd="0" destOrd="0" presId="urn:microsoft.com/office/officeart/2008/layout/HorizontalMultiLevelHierarchy"/>
    <dgm:cxn modelId="{7545CC95-372E-480D-AF10-320CFA1BA93D}" type="presOf" srcId="{943B2D54-F48D-4BD7-BB4E-9C14A213C3A6}" destId="{F45B2CDF-873B-47B5-BAFE-FEC9C9533309}" srcOrd="0" destOrd="0" presId="urn:microsoft.com/office/officeart/2008/layout/HorizontalMultiLevelHierarchy"/>
    <dgm:cxn modelId="{E3990BA6-2E3E-4A5B-B25E-8A16FE7F8D9D}" type="presOf" srcId="{3DFBF3B8-2083-4750-A555-5E64A4BEDD8E}" destId="{DBA9E556-AB23-4EE2-8413-111C8CF9B291}" srcOrd="0" destOrd="0" presId="urn:microsoft.com/office/officeart/2008/layout/HorizontalMultiLevelHierarchy"/>
    <dgm:cxn modelId="{895F88AA-187D-4DE3-AC01-DC952B385E6C}" type="presOf" srcId="{DA598C52-F83F-4B2D-8A81-A6DD64002483}" destId="{F391D5AB-4B90-4896-BCBF-31D061E775B8}" srcOrd="0" destOrd="0" presId="urn:microsoft.com/office/officeart/2008/layout/HorizontalMultiLevelHierarchy"/>
    <dgm:cxn modelId="{14D3F717-1512-459D-BCAC-C5C074297DE3}" type="presOf" srcId="{91A0F051-DE7B-4AE9-B71F-C9A6B98C195C}" destId="{08EAD4A2-394D-4FFE-A9FB-3B50060680C5}" srcOrd="0" destOrd="0" presId="urn:microsoft.com/office/officeart/2008/layout/HorizontalMultiLevelHierarchy"/>
    <dgm:cxn modelId="{5A88E65E-E070-4AD2-8A69-9041588DE797}" srcId="{D07537F3-5140-4128-B7A7-0181C82C0194}" destId="{45FD188F-41A9-4F17-A514-D61BFD70389F}" srcOrd="2" destOrd="0" parTransId="{760EAE04-475A-4157-99ED-19A600D807A4}" sibTransId="{11BC8FFF-C7FF-4195-905A-02CFA87E8CB4}"/>
    <dgm:cxn modelId="{AFC0FFC4-7E02-413E-956C-051608A47EDA}" type="presOf" srcId="{585358C8-9D33-4084-A5E3-93A7E353A767}" destId="{3B1DD2B7-3401-4DD3-ACC0-6C3F48948168}" srcOrd="1" destOrd="0" presId="urn:microsoft.com/office/officeart/2008/layout/HorizontalMultiLevelHierarchy"/>
    <dgm:cxn modelId="{501D3890-5C40-426F-823C-860972407A6D}" type="presOf" srcId="{FAA54484-88AE-4FAA-B1B6-A7B4244C1943}" destId="{5C011729-482C-42E1-A884-F8DD5B023803}" srcOrd="1" destOrd="0" presId="urn:microsoft.com/office/officeart/2008/layout/HorizontalMultiLevelHierarchy"/>
    <dgm:cxn modelId="{A9545E09-64D9-4F9E-84D7-65935EDAAABA}" srcId="{EA4AB276-EB1E-4535-8975-7A4CF6905454}" destId="{27C36411-B30F-409A-91D9-C4B63C966AE8}" srcOrd="0" destOrd="0" parTransId="{585358C8-9D33-4084-A5E3-93A7E353A767}" sibTransId="{F78E84EA-C6D7-4E4E-B88D-DAA60DBB11DB}"/>
    <dgm:cxn modelId="{EE078DDB-017C-4168-AAD5-CBFC02E9E197}" type="presOf" srcId="{CCDB9849-BDB9-472C-913F-EFBF6F5F63AD}" destId="{A94283C0-9E66-4DE6-8119-E00BC575778C}" srcOrd="0" destOrd="0" presId="urn:microsoft.com/office/officeart/2008/layout/HorizontalMultiLevelHierarchy"/>
    <dgm:cxn modelId="{75859D8E-CBA5-4CFF-A275-6E8AF0125EA1}" type="presOf" srcId="{82FD860E-BC8A-4820-B68A-219787A19978}" destId="{68667B8E-F1E9-4E36-A372-EFB4D654D2FF}" srcOrd="0" destOrd="0" presId="urn:microsoft.com/office/officeart/2008/layout/HorizontalMultiLevelHierarchy"/>
    <dgm:cxn modelId="{3A357876-584B-4D39-B125-F7C5FB917BE7}" srcId="{D07537F3-5140-4128-B7A7-0181C82C0194}" destId="{CDF3E1AF-C499-4A1B-AAF1-ADFE53B0D3F6}" srcOrd="0" destOrd="0" parTransId="{CCDB9849-BDB9-472C-913F-EFBF6F5F63AD}" sibTransId="{EBA02415-56F0-4324-A281-C51C5A7F3A52}"/>
    <dgm:cxn modelId="{FB3B147E-9B92-45CD-9DF3-56E977A6001C}" type="presOf" srcId="{943B2D54-F48D-4BD7-BB4E-9C14A213C3A6}" destId="{E1494985-556C-4E71-B68C-697437433BF3}" srcOrd="1" destOrd="0" presId="urn:microsoft.com/office/officeart/2008/layout/HorizontalMultiLevelHierarchy"/>
    <dgm:cxn modelId="{4CE71F2C-38E2-4D95-92F1-95F225146BF3}" type="presOf" srcId="{CCDB9849-BDB9-472C-913F-EFBF6F5F63AD}" destId="{498002BC-D87E-4E8C-BE0C-35D227443E6B}" srcOrd="1" destOrd="0" presId="urn:microsoft.com/office/officeart/2008/layout/HorizontalMultiLevelHierarchy"/>
    <dgm:cxn modelId="{CBF39256-BDAD-47CB-B7AA-BCDFB15C2ABD}" srcId="{574907D4-B689-4BFB-B80E-B591237B5017}" destId="{3E41E7F1-F5F3-4B7E-A1A1-5A91CDD91089}" srcOrd="1" destOrd="0" parTransId="{943B2D54-F48D-4BD7-BB4E-9C14A213C3A6}" sibTransId="{C09D53E8-258F-4E71-8F2A-39BF51D6F68A}"/>
    <dgm:cxn modelId="{4618949F-42FA-4013-8A18-791D1D81735F}" srcId="{421B53E1-D962-4339-A4B9-BA6451C15B6B}" destId="{4E9FD48C-966F-4F14-93FA-D53C9732B2AF}" srcOrd="0" destOrd="0" parTransId="{37624935-C348-4411-9225-B775DC6D26AF}" sibTransId="{1BE35174-C38D-429C-85D4-BAC64358684C}"/>
    <dgm:cxn modelId="{E47E1F33-B471-4001-9972-1837E3612450}" type="presOf" srcId="{71359969-1A8B-479C-A5B7-D2E4C36225E4}" destId="{7DC4C52E-B494-4C29-A15C-8DB51B748B1D}" srcOrd="0" destOrd="0" presId="urn:microsoft.com/office/officeart/2008/layout/HorizontalMultiLevelHierarchy"/>
    <dgm:cxn modelId="{6B51345C-63BD-42D3-9AC6-7254522A8FCD}" type="presOf" srcId="{421B53E1-D962-4339-A4B9-BA6451C15B6B}" destId="{4105B4A8-20FB-465F-BA15-9D1E5C3C7728}" srcOrd="0" destOrd="0" presId="urn:microsoft.com/office/officeart/2008/layout/HorizontalMultiLevelHierarchy"/>
    <dgm:cxn modelId="{328F7034-D83E-4F0E-8137-17073E9D09A1}" srcId="{B212099C-2622-4C8C-BF72-A759A697CD9D}" destId="{574907D4-B689-4BFB-B80E-B591237B5017}" srcOrd="0" destOrd="0" parTransId="{0A706866-388F-479E-A181-D24F06EA0DA4}" sibTransId="{C17AAAB0-D3F3-4BEA-95B2-D7E10128E64A}"/>
    <dgm:cxn modelId="{FA86B791-36D8-405D-B41F-93BFDB126EBD}" srcId="{D07537F3-5140-4128-B7A7-0181C82C0194}" destId="{34F829F8-8661-4009-BF3A-D7176AB85D13}" srcOrd="1" destOrd="0" parTransId="{91A0F051-DE7B-4AE9-B71F-C9A6B98C195C}" sibTransId="{BCE6B329-22C1-41C1-BE68-464118745406}"/>
    <dgm:cxn modelId="{D39D211F-FD2E-400A-AE12-F5DF1415F0A5}" type="presOf" srcId="{EA4AB276-EB1E-4535-8975-7A4CF6905454}" destId="{85AF50D5-189A-43F5-8D05-0DA1091E567F}" srcOrd="0" destOrd="0" presId="urn:microsoft.com/office/officeart/2008/layout/HorizontalMultiLevelHierarchy"/>
    <dgm:cxn modelId="{A28E7809-6435-4F6E-88CB-36600900D211}" type="presOf" srcId="{760EAE04-475A-4157-99ED-19A600D807A4}" destId="{24AC52F9-9AA2-4847-A7D9-E6890AA6279D}" srcOrd="0" destOrd="0" presId="urn:microsoft.com/office/officeart/2008/layout/HorizontalMultiLevelHierarchy"/>
    <dgm:cxn modelId="{DAD8C565-B575-4500-B83F-29A9D121E64E}" type="presOf" srcId="{EA1F229E-8E4C-4B7A-AF91-3B3E7C6B735E}" destId="{AE189667-2820-4739-A7C8-A02CDA7995D5}" srcOrd="0" destOrd="0" presId="urn:microsoft.com/office/officeart/2008/layout/HorizontalMultiLevelHierarchy"/>
    <dgm:cxn modelId="{1F6CC3F4-6F39-4D54-B3FF-5AFB8D1EEF4D}" srcId="{574907D4-B689-4BFB-B80E-B591237B5017}" destId="{82FD860E-BC8A-4820-B68A-219787A19978}" srcOrd="0" destOrd="0" parTransId="{3DFBF3B8-2083-4750-A555-5E64A4BEDD8E}" sibTransId="{FE967734-0CD4-49AF-9B72-FC075705E113}"/>
    <dgm:cxn modelId="{2D365794-E70B-4659-A4EA-008CD8419A30}" type="presOf" srcId="{CDF3E1AF-C499-4A1B-AAF1-ADFE53B0D3F6}" destId="{1FB3D033-E66C-4041-AF4A-93F3FEE8E8BA}" srcOrd="0" destOrd="0" presId="urn:microsoft.com/office/officeart/2008/layout/HorizontalMultiLevelHierarchy"/>
    <dgm:cxn modelId="{9AE4C00D-F6A3-4245-AC09-483C35A22DD9}" type="presOf" srcId="{3DFBF3B8-2083-4750-A555-5E64A4BEDD8E}" destId="{5BEE3AED-DE03-445B-BE97-CAEE9AE5DD84}" srcOrd="1" destOrd="0" presId="urn:microsoft.com/office/officeart/2008/layout/HorizontalMultiLevelHierarchy"/>
    <dgm:cxn modelId="{E9BB9ED9-4380-4EFF-89F3-EE71BDBA1E01}" type="presOf" srcId="{27C36411-B30F-409A-91D9-C4B63C966AE8}" destId="{D1F7BDCD-9EF8-4C57-9576-0E4F971B3663}" srcOrd="0" destOrd="0" presId="urn:microsoft.com/office/officeart/2008/layout/HorizontalMultiLevelHierarchy"/>
    <dgm:cxn modelId="{1979FFAF-09E3-4B44-B2A1-4E066C0155A3}" type="presOf" srcId="{0A706866-388F-479E-A181-D24F06EA0DA4}" destId="{C1080EA3-5795-455A-9DFD-32DD1527CCF3}" srcOrd="1" destOrd="0" presId="urn:microsoft.com/office/officeart/2008/layout/HorizontalMultiLevelHierarchy"/>
    <dgm:cxn modelId="{BB1BDD71-7037-49B0-AE5C-F10C0A2311D4}" srcId="{4E9FD48C-966F-4F14-93FA-D53C9732B2AF}" destId="{57FAB7FA-2EAA-45BC-94D3-D33627D0522D}" srcOrd="1" destOrd="0" parTransId="{71359969-1A8B-479C-A5B7-D2E4C36225E4}" sibTransId="{E1118395-6866-4BFF-B885-0ABC35C3EA5D}"/>
    <dgm:cxn modelId="{280824A5-0025-4AFC-91A8-EFB57A1F57A4}" type="presOf" srcId="{9F7413FA-FB6F-447C-9F0E-8C50B2A7F8CB}" destId="{CAC56101-F256-4513-A52F-6792899CF7E5}" srcOrd="0" destOrd="0" presId="urn:microsoft.com/office/officeart/2008/layout/HorizontalMultiLevelHierarchy"/>
    <dgm:cxn modelId="{0EB802EF-71C0-4696-A92D-C79A7132E5BD}" type="presOf" srcId="{4BABAF05-A57E-4910-BDD7-BE74FD84BE49}" destId="{5708BCE4-606A-495C-AADF-A6728DC4FEBF}" srcOrd="0" destOrd="0" presId="urn:microsoft.com/office/officeart/2008/layout/HorizontalMultiLevelHierarchy"/>
    <dgm:cxn modelId="{C28B01EC-BBE9-445E-BB4A-3AB902C2F83B}" type="presOf" srcId="{8A194A50-3DF3-470E-BAD2-FB5157701EA7}" destId="{83D0DA40-147D-46F6-BC1E-4DDCC51E37BC}" srcOrd="1" destOrd="0" presId="urn:microsoft.com/office/officeart/2008/layout/HorizontalMultiLevelHierarchy"/>
    <dgm:cxn modelId="{AF3C530B-8386-4CA5-B2E9-15B2554A4985}" type="presOf" srcId="{FD6A5017-B16F-48CE-8A6C-F32FD4226FA8}" destId="{7482BF3A-3655-43EE-9226-D7A2FEA3C71A}" srcOrd="0" destOrd="0" presId="urn:microsoft.com/office/officeart/2008/layout/HorizontalMultiLevelHierarchy"/>
    <dgm:cxn modelId="{02988F49-3531-49BC-8116-EE1169063F8A}" type="presParOf" srcId="{4105B4A8-20FB-465F-BA15-9D1E5C3C7728}" destId="{069F2DBF-908E-41D5-929C-6BC36018817D}" srcOrd="0" destOrd="0" presId="urn:microsoft.com/office/officeart/2008/layout/HorizontalMultiLevelHierarchy"/>
    <dgm:cxn modelId="{C8C508B3-5FCA-47C0-BD4D-C5D75DCC06E9}" type="presParOf" srcId="{069F2DBF-908E-41D5-929C-6BC36018817D}" destId="{26CB3949-C2B6-49D7-8EC8-2DEF0DBA140D}" srcOrd="0" destOrd="0" presId="urn:microsoft.com/office/officeart/2008/layout/HorizontalMultiLevelHierarchy"/>
    <dgm:cxn modelId="{DDF9A5E1-A8ED-44C0-9C80-16E2B963236B}" type="presParOf" srcId="{069F2DBF-908E-41D5-929C-6BC36018817D}" destId="{E7B6C414-1DEA-4EB6-ACFC-3329458302D7}" srcOrd="1" destOrd="0" presId="urn:microsoft.com/office/officeart/2008/layout/HorizontalMultiLevelHierarchy"/>
    <dgm:cxn modelId="{789B201F-DA09-45B1-9B14-57FAF299E979}" type="presParOf" srcId="{E7B6C414-1DEA-4EB6-ACFC-3329458302D7}" destId="{FAFA3FAC-A1F5-40A4-901A-C0F6EDE0CBA8}" srcOrd="0" destOrd="0" presId="urn:microsoft.com/office/officeart/2008/layout/HorizontalMultiLevelHierarchy"/>
    <dgm:cxn modelId="{5FEE8A70-0698-458C-ADC0-01A50AB930E9}" type="presParOf" srcId="{FAFA3FAC-A1F5-40A4-901A-C0F6EDE0CBA8}" destId="{83D0DA40-147D-46F6-BC1E-4DDCC51E37BC}" srcOrd="0" destOrd="0" presId="urn:microsoft.com/office/officeart/2008/layout/HorizontalMultiLevelHierarchy"/>
    <dgm:cxn modelId="{70E16982-D1E6-424D-A64B-8B8FFB3498AF}" type="presParOf" srcId="{E7B6C414-1DEA-4EB6-ACFC-3329458302D7}" destId="{481C02D5-99FD-41F8-8F60-62B8B1E81FE3}" srcOrd="1" destOrd="0" presId="urn:microsoft.com/office/officeart/2008/layout/HorizontalMultiLevelHierarchy"/>
    <dgm:cxn modelId="{0FE5BBFF-CCCD-4A70-9294-A3EB84821FBB}" type="presParOf" srcId="{481C02D5-99FD-41F8-8F60-62B8B1E81FE3}" destId="{B872EE6A-9165-444A-8404-03441E83A2DE}" srcOrd="0" destOrd="0" presId="urn:microsoft.com/office/officeart/2008/layout/HorizontalMultiLevelHierarchy"/>
    <dgm:cxn modelId="{94E486A1-562A-4B7C-BC86-599C61A8D607}" type="presParOf" srcId="{481C02D5-99FD-41F8-8F60-62B8B1E81FE3}" destId="{2100F234-FDC5-45E7-8694-08EBC2750C87}" srcOrd="1" destOrd="0" presId="urn:microsoft.com/office/officeart/2008/layout/HorizontalMultiLevelHierarchy"/>
    <dgm:cxn modelId="{15D13515-4824-48E8-8C48-F6E92FDBB96B}" type="presParOf" srcId="{2100F234-FDC5-45E7-8694-08EBC2750C87}" destId="{585F6751-AA28-4127-8C8F-EF24FE353854}" srcOrd="0" destOrd="0" presId="urn:microsoft.com/office/officeart/2008/layout/HorizontalMultiLevelHierarchy"/>
    <dgm:cxn modelId="{955DF02B-76E1-4566-9714-ED096597D9CE}" type="presParOf" srcId="{585F6751-AA28-4127-8C8F-EF24FE353854}" destId="{C1080EA3-5795-455A-9DFD-32DD1527CCF3}" srcOrd="0" destOrd="0" presId="urn:microsoft.com/office/officeart/2008/layout/HorizontalMultiLevelHierarchy"/>
    <dgm:cxn modelId="{69199242-177F-45DF-957B-50841BC41AAD}" type="presParOf" srcId="{2100F234-FDC5-45E7-8694-08EBC2750C87}" destId="{400CD684-9139-4194-BB83-455C2D4D3BAC}" srcOrd="1" destOrd="0" presId="urn:microsoft.com/office/officeart/2008/layout/HorizontalMultiLevelHierarchy"/>
    <dgm:cxn modelId="{E226F8C4-8AEA-4C52-A3F3-E4DF607D2AD4}" type="presParOf" srcId="{400CD684-9139-4194-BB83-455C2D4D3BAC}" destId="{35C7449B-17C3-4C06-B0DE-F75AD0806858}" srcOrd="0" destOrd="0" presId="urn:microsoft.com/office/officeart/2008/layout/HorizontalMultiLevelHierarchy"/>
    <dgm:cxn modelId="{09ABD499-633E-45FD-9810-0EC1A4D399AD}" type="presParOf" srcId="{400CD684-9139-4194-BB83-455C2D4D3BAC}" destId="{E798E677-0860-47BB-9526-F70647D45585}" srcOrd="1" destOrd="0" presId="urn:microsoft.com/office/officeart/2008/layout/HorizontalMultiLevelHierarchy"/>
    <dgm:cxn modelId="{793413F4-A6C3-487B-B683-4D856E4120EE}" type="presParOf" srcId="{E798E677-0860-47BB-9526-F70647D45585}" destId="{DBA9E556-AB23-4EE2-8413-111C8CF9B291}" srcOrd="0" destOrd="0" presId="urn:microsoft.com/office/officeart/2008/layout/HorizontalMultiLevelHierarchy"/>
    <dgm:cxn modelId="{35F04770-03A1-40EF-8DEE-1735286656B0}" type="presParOf" srcId="{DBA9E556-AB23-4EE2-8413-111C8CF9B291}" destId="{5BEE3AED-DE03-445B-BE97-CAEE9AE5DD84}" srcOrd="0" destOrd="0" presId="urn:microsoft.com/office/officeart/2008/layout/HorizontalMultiLevelHierarchy"/>
    <dgm:cxn modelId="{5244C08A-4C31-47DF-9F68-893A684EFFE5}" type="presParOf" srcId="{E798E677-0860-47BB-9526-F70647D45585}" destId="{8505E379-4279-459B-B8E2-B0323C3DFA0B}" srcOrd="1" destOrd="0" presId="urn:microsoft.com/office/officeart/2008/layout/HorizontalMultiLevelHierarchy"/>
    <dgm:cxn modelId="{DCCC85EB-9875-4A66-A0A5-0597ABD554E2}" type="presParOf" srcId="{8505E379-4279-459B-B8E2-B0323C3DFA0B}" destId="{68667B8E-F1E9-4E36-A372-EFB4D654D2FF}" srcOrd="0" destOrd="0" presId="urn:microsoft.com/office/officeart/2008/layout/HorizontalMultiLevelHierarchy"/>
    <dgm:cxn modelId="{CA0AE397-8039-4773-9D31-5D70D3F7926B}" type="presParOf" srcId="{8505E379-4279-459B-B8E2-B0323C3DFA0B}" destId="{88E1F6F7-13E0-4796-9B02-388C808C1EE3}" srcOrd="1" destOrd="0" presId="urn:microsoft.com/office/officeart/2008/layout/HorizontalMultiLevelHierarchy"/>
    <dgm:cxn modelId="{0F888749-7A0B-4BAA-9020-6855B1245640}" type="presParOf" srcId="{E798E677-0860-47BB-9526-F70647D45585}" destId="{F45B2CDF-873B-47B5-BAFE-FEC9C9533309}" srcOrd="2" destOrd="0" presId="urn:microsoft.com/office/officeart/2008/layout/HorizontalMultiLevelHierarchy"/>
    <dgm:cxn modelId="{C44865E8-89D1-42E5-A5B8-1775FA82E2F5}" type="presParOf" srcId="{F45B2CDF-873B-47B5-BAFE-FEC9C9533309}" destId="{E1494985-556C-4E71-B68C-697437433BF3}" srcOrd="0" destOrd="0" presId="urn:microsoft.com/office/officeart/2008/layout/HorizontalMultiLevelHierarchy"/>
    <dgm:cxn modelId="{5A3B44F8-B3BA-4142-AC82-6DC5A6456621}" type="presParOf" srcId="{E798E677-0860-47BB-9526-F70647D45585}" destId="{85DAE006-C06B-467B-836B-40FB5913DFB7}" srcOrd="3" destOrd="0" presId="urn:microsoft.com/office/officeart/2008/layout/HorizontalMultiLevelHierarchy"/>
    <dgm:cxn modelId="{31FA8824-198A-49A3-91B6-2769763EF95D}" type="presParOf" srcId="{85DAE006-C06B-467B-836B-40FB5913DFB7}" destId="{1F5852DE-513A-457C-94FA-C6FCBE8364F8}" srcOrd="0" destOrd="0" presId="urn:microsoft.com/office/officeart/2008/layout/HorizontalMultiLevelHierarchy"/>
    <dgm:cxn modelId="{9F5819AF-E915-44F7-9D5D-6955BC0EB022}" type="presParOf" srcId="{85DAE006-C06B-467B-836B-40FB5913DFB7}" destId="{1D4B62B4-9290-4244-8BFC-A5B92F1F299E}" srcOrd="1" destOrd="0" presId="urn:microsoft.com/office/officeart/2008/layout/HorizontalMultiLevelHierarchy"/>
    <dgm:cxn modelId="{882E2BB3-320A-4267-9ACB-7FEF328F028C}" type="presParOf" srcId="{2100F234-FDC5-45E7-8694-08EBC2750C87}" destId="{353B29EA-6D48-4E3F-8926-ACBE48896CB6}" srcOrd="2" destOrd="0" presId="urn:microsoft.com/office/officeart/2008/layout/HorizontalMultiLevelHierarchy"/>
    <dgm:cxn modelId="{4B474A26-11F6-4F75-B6DE-1DA673B1A34F}" type="presParOf" srcId="{353B29EA-6D48-4E3F-8926-ACBE48896CB6}" destId="{5C011729-482C-42E1-A884-F8DD5B023803}" srcOrd="0" destOrd="0" presId="urn:microsoft.com/office/officeart/2008/layout/HorizontalMultiLevelHierarchy"/>
    <dgm:cxn modelId="{01823A23-7401-4602-9E8F-23E999F52D42}" type="presParOf" srcId="{2100F234-FDC5-45E7-8694-08EBC2750C87}" destId="{B0D75192-EB2C-45B1-BD51-1617B9428BFD}" srcOrd="3" destOrd="0" presId="urn:microsoft.com/office/officeart/2008/layout/HorizontalMultiLevelHierarchy"/>
    <dgm:cxn modelId="{4842CE65-5872-43BF-B372-24894A9A9760}" type="presParOf" srcId="{B0D75192-EB2C-45B1-BD51-1617B9428BFD}" destId="{B127CBF7-4FEE-498D-9950-54CE32D4F03F}" srcOrd="0" destOrd="0" presId="urn:microsoft.com/office/officeart/2008/layout/HorizontalMultiLevelHierarchy"/>
    <dgm:cxn modelId="{16E33374-D8CD-464E-9166-14C37A7C0B54}" type="presParOf" srcId="{B0D75192-EB2C-45B1-BD51-1617B9428BFD}" destId="{E9FDDAC5-33CE-4B00-9AAE-6C1433D99D21}" srcOrd="1" destOrd="0" presId="urn:microsoft.com/office/officeart/2008/layout/HorizontalMultiLevelHierarchy"/>
    <dgm:cxn modelId="{730AA74C-9444-4B71-A94B-DE1C8E8716E9}" type="presParOf" srcId="{E9FDDAC5-33CE-4B00-9AAE-6C1433D99D21}" destId="{A94283C0-9E66-4DE6-8119-E00BC575778C}" srcOrd="0" destOrd="0" presId="urn:microsoft.com/office/officeart/2008/layout/HorizontalMultiLevelHierarchy"/>
    <dgm:cxn modelId="{AD959673-C885-4EF2-B042-1192D51EF8DF}" type="presParOf" srcId="{A94283C0-9E66-4DE6-8119-E00BC575778C}" destId="{498002BC-D87E-4E8C-BE0C-35D227443E6B}" srcOrd="0" destOrd="0" presId="urn:microsoft.com/office/officeart/2008/layout/HorizontalMultiLevelHierarchy"/>
    <dgm:cxn modelId="{73B50A31-E742-46E2-8253-30DC1895E2F8}" type="presParOf" srcId="{E9FDDAC5-33CE-4B00-9AAE-6C1433D99D21}" destId="{60FA51C1-9A1D-4A8C-9BD4-C446661885B1}" srcOrd="1" destOrd="0" presId="urn:microsoft.com/office/officeart/2008/layout/HorizontalMultiLevelHierarchy"/>
    <dgm:cxn modelId="{CD7A52C8-0265-49F3-ACFB-11557B65BFAA}" type="presParOf" srcId="{60FA51C1-9A1D-4A8C-9BD4-C446661885B1}" destId="{1FB3D033-E66C-4041-AF4A-93F3FEE8E8BA}" srcOrd="0" destOrd="0" presId="urn:microsoft.com/office/officeart/2008/layout/HorizontalMultiLevelHierarchy"/>
    <dgm:cxn modelId="{2C0A3D5A-1A27-455D-80CD-0B48165BBA26}" type="presParOf" srcId="{60FA51C1-9A1D-4A8C-9BD4-C446661885B1}" destId="{13DC30F5-8B1F-4FB2-BDAA-E0E96157D959}" srcOrd="1" destOrd="0" presId="urn:microsoft.com/office/officeart/2008/layout/HorizontalMultiLevelHierarchy"/>
    <dgm:cxn modelId="{758621EB-9F78-482F-B817-608ED42BF53F}" type="presParOf" srcId="{E9FDDAC5-33CE-4B00-9AAE-6C1433D99D21}" destId="{08EAD4A2-394D-4FFE-A9FB-3B50060680C5}" srcOrd="2" destOrd="0" presId="urn:microsoft.com/office/officeart/2008/layout/HorizontalMultiLevelHierarchy"/>
    <dgm:cxn modelId="{F442A3CD-86C8-4594-8779-ADEAD85ECEE3}" type="presParOf" srcId="{08EAD4A2-394D-4FFE-A9FB-3B50060680C5}" destId="{D6CB130A-B80E-48EE-B3B5-704F2B6F7ED7}" srcOrd="0" destOrd="0" presId="urn:microsoft.com/office/officeart/2008/layout/HorizontalMultiLevelHierarchy"/>
    <dgm:cxn modelId="{B60163B2-DA0F-4BD8-8373-C43CD23901E9}" type="presParOf" srcId="{E9FDDAC5-33CE-4B00-9AAE-6C1433D99D21}" destId="{444F0A50-B6A6-4CF8-92BD-F1E72A61408D}" srcOrd="3" destOrd="0" presId="urn:microsoft.com/office/officeart/2008/layout/HorizontalMultiLevelHierarchy"/>
    <dgm:cxn modelId="{6A82F67B-D6C4-40EE-895B-AB552579207D}" type="presParOf" srcId="{444F0A50-B6A6-4CF8-92BD-F1E72A61408D}" destId="{F673E20C-ACE8-4844-99D2-F8C295AF8D26}" srcOrd="0" destOrd="0" presId="urn:microsoft.com/office/officeart/2008/layout/HorizontalMultiLevelHierarchy"/>
    <dgm:cxn modelId="{7903D70C-D5F7-42B9-AA0B-CB9E77D37EFC}" type="presParOf" srcId="{444F0A50-B6A6-4CF8-92BD-F1E72A61408D}" destId="{57EC8732-E998-4F43-8468-01E406A32A39}" srcOrd="1" destOrd="0" presId="urn:microsoft.com/office/officeart/2008/layout/HorizontalMultiLevelHierarchy"/>
    <dgm:cxn modelId="{BF408217-EA3E-4EBA-A3F8-F34FF5E19CB4}" type="presParOf" srcId="{E9FDDAC5-33CE-4B00-9AAE-6C1433D99D21}" destId="{24AC52F9-9AA2-4847-A7D9-E6890AA6279D}" srcOrd="4" destOrd="0" presId="urn:microsoft.com/office/officeart/2008/layout/HorizontalMultiLevelHierarchy"/>
    <dgm:cxn modelId="{9AB0BDD7-1FE7-417D-B201-37181BD09EF4}" type="presParOf" srcId="{24AC52F9-9AA2-4847-A7D9-E6890AA6279D}" destId="{13D56D77-C80C-4B71-B7ED-E992D1F110F8}" srcOrd="0" destOrd="0" presId="urn:microsoft.com/office/officeart/2008/layout/HorizontalMultiLevelHierarchy"/>
    <dgm:cxn modelId="{120E70C7-5CF8-4AE5-94D7-87F746D2EA7F}" type="presParOf" srcId="{E9FDDAC5-33CE-4B00-9AAE-6C1433D99D21}" destId="{C43404C3-4901-4574-9E81-04462BDF05C0}" srcOrd="5" destOrd="0" presId="urn:microsoft.com/office/officeart/2008/layout/HorizontalMultiLevelHierarchy"/>
    <dgm:cxn modelId="{7EE22B8F-3BD3-4952-8FFF-675117019942}" type="presParOf" srcId="{C43404C3-4901-4574-9E81-04462BDF05C0}" destId="{37B8166D-B731-47F2-B756-8B593834EE15}" srcOrd="0" destOrd="0" presId="urn:microsoft.com/office/officeart/2008/layout/HorizontalMultiLevelHierarchy"/>
    <dgm:cxn modelId="{49A2517E-F718-4016-8B9E-8AC026C1D0D4}" type="presParOf" srcId="{C43404C3-4901-4574-9E81-04462BDF05C0}" destId="{8840FC5D-BE6A-480D-BDC8-353269FC5816}" srcOrd="1" destOrd="0" presId="urn:microsoft.com/office/officeart/2008/layout/HorizontalMultiLevelHierarchy"/>
    <dgm:cxn modelId="{BA0FFE88-5742-40EB-A02F-BFF145F611C0}" type="presParOf" srcId="{2100F234-FDC5-45E7-8694-08EBC2750C87}" destId="{7482BF3A-3655-43EE-9226-D7A2FEA3C71A}" srcOrd="4" destOrd="0" presId="urn:microsoft.com/office/officeart/2008/layout/HorizontalMultiLevelHierarchy"/>
    <dgm:cxn modelId="{3D84EEDF-5F3E-4D9B-AEEE-4DD9EEA07051}" type="presParOf" srcId="{7482BF3A-3655-43EE-9226-D7A2FEA3C71A}" destId="{9024ABA3-8FCF-4C3D-9252-1081D480568B}" srcOrd="0" destOrd="0" presId="urn:microsoft.com/office/officeart/2008/layout/HorizontalMultiLevelHierarchy"/>
    <dgm:cxn modelId="{43884212-9D8F-4CCB-8F6F-19476F372BB1}" type="presParOf" srcId="{2100F234-FDC5-45E7-8694-08EBC2750C87}" destId="{98BE6409-31E0-4832-9D54-268DF86F1866}" srcOrd="5" destOrd="0" presId="urn:microsoft.com/office/officeart/2008/layout/HorizontalMultiLevelHierarchy"/>
    <dgm:cxn modelId="{39D64C46-FF97-4042-8D11-932CB376BE4B}" type="presParOf" srcId="{98BE6409-31E0-4832-9D54-268DF86F1866}" destId="{85AF50D5-189A-43F5-8D05-0DA1091E567F}" srcOrd="0" destOrd="0" presId="urn:microsoft.com/office/officeart/2008/layout/HorizontalMultiLevelHierarchy"/>
    <dgm:cxn modelId="{6D274EA5-E732-4A7E-9E61-9C1046F8FAC5}" type="presParOf" srcId="{98BE6409-31E0-4832-9D54-268DF86F1866}" destId="{BEF11505-880B-477C-992B-430D0829404D}" srcOrd="1" destOrd="0" presId="urn:microsoft.com/office/officeart/2008/layout/HorizontalMultiLevelHierarchy"/>
    <dgm:cxn modelId="{DAC674C7-D0AB-4459-9EA7-C2C5FB140B62}" type="presParOf" srcId="{BEF11505-880B-477C-992B-430D0829404D}" destId="{153F4020-EFFE-4598-B552-4418A09EC60E}" srcOrd="0" destOrd="0" presId="urn:microsoft.com/office/officeart/2008/layout/HorizontalMultiLevelHierarchy"/>
    <dgm:cxn modelId="{931544A0-3238-4AB1-8744-756A18C819B3}" type="presParOf" srcId="{153F4020-EFFE-4598-B552-4418A09EC60E}" destId="{3B1DD2B7-3401-4DD3-ACC0-6C3F48948168}" srcOrd="0" destOrd="0" presId="urn:microsoft.com/office/officeart/2008/layout/HorizontalMultiLevelHierarchy"/>
    <dgm:cxn modelId="{43E18639-DB2D-4F4B-A7E0-1FEAB7E59EBC}" type="presParOf" srcId="{BEF11505-880B-477C-992B-430D0829404D}" destId="{6D141EAB-AF12-4BD0-B4E6-BCF267E47D86}" srcOrd="1" destOrd="0" presId="urn:microsoft.com/office/officeart/2008/layout/HorizontalMultiLevelHierarchy"/>
    <dgm:cxn modelId="{B6A22C81-48C0-4A2C-AF59-8B6266F4D45A}" type="presParOf" srcId="{6D141EAB-AF12-4BD0-B4E6-BCF267E47D86}" destId="{D1F7BDCD-9EF8-4C57-9576-0E4F971B3663}" srcOrd="0" destOrd="0" presId="urn:microsoft.com/office/officeart/2008/layout/HorizontalMultiLevelHierarchy"/>
    <dgm:cxn modelId="{31450167-652B-4B8D-AF8A-F5C5F07D64BD}" type="presParOf" srcId="{6D141EAB-AF12-4BD0-B4E6-BCF267E47D86}" destId="{B76C9608-339F-4D26-AA4D-0B12177471A1}" srcOrd="1" destOrd="0" presId="urn:microsoft.com/office/officeart/2008/layout/HorizontalMultiLevelHierarchy"/>
    <dgm:cxn modelId="{06476891-3478-4092-8E3D-A83944FCC8D8}" type="presParOf" srcId="{B76C9608-339F-4D26-AA4D-0B12177471A1}" destId="{CAC56101-F256-4513-A52F-6792899CF7E5}" srcOrd="0" destOrd="0" presId="urn:microsoft.com/office/officeart/2008/layout/HorizontalMultiLevelHierarchy"/>
    <dgm:cxn modelId="{72C51D03-C9F8-4A13-8854-08E8A50ED92F}" type="presParOf" srcId="{CAC56101-F256-4513-A52F-6792899CF7E5}" destId="{001C720A-CBF1-4D15-9ABA-0480DE49E965}" srcOrd="0" destOrd="0" presId="urn:microsoft.com/office/officeart/2008/layout/HorizontalMultiLevelHierarchy"/>
    <dgm:cxn modelId="{9A0A0664-45C5-4F15-8358-0144B57F45BD}" type="presParOf" srcId="{B76C9608-339F-4D26-AA4D-0B12177471A1}" destId="{6980EBE5-879A-4A0F-A2D4-0E933BB68166}" srcOrd="1" destOrd="0" presId="urn:microsoft.com/office/officeart/2008/layout/HorizontalMultiLevelHierarchy"/>
    <dgm:cxn modelId="{80B0B62E-7E56-42D6-AE9B-D979881F8B42}" type="presParOf" srcId="{6980EBE5-879A-4A0F-A2D4-0E933BB68166}" destId="{AE189667-2820-4739-A7C8-A02CDA7995D5}" srcOrd="0" destOrd="0" presId="urn:microsoft.com/office/officeart/2008/layout/HorizontalMultiLevelHierarchy"/>
    <dgm:cxn modelId="{0927874A-D1FE-47B2-862A-A1E44B8BAEDB}" type="presParOf" srcId="{6980EBE5-879A-4A0F-A2D4-0E933BB68166}" destId="{6EBA4094-4FD4-4435-9317-8EDB4E56CB7E}" srcOrd="1" destOrd="0" presId="urn:microsoft.com/office/officeart/2008/layout/HorizontalMultiLevelHierarchy"/>
    <dgm:cxn modelId="{F057126A-1544-40F9-98C1-E8055D74B150}" type="presParOf" srcId="{BEF11505-880B-477C-992B-430D0829404D}" destId="{5708BCE4-606A-495C-AADF-A6728DC4FEBF}" srcOrd="2" destOrd="0" presId="urn:microsoft.com/office/officeart/2008/layout/HorizontalMultiLevelHierarchy"/>
    <dgm:cxn modelId="{571CDE5B-C831-4AAA-BA74-EB71C6703AA9}" type="presParOf" srcId="{5708BCE4-606A-495C-AADF-A6728DC4FEBF}" destId="{219F7E99-F63E-4BE4-A122-6D31C2E151D7}" srcOrd="0" destOrd="0" presId="urn:microsoft.com/office/officeart/2008/layout/HorizontalMultiLevelHierarchy"/>
    <dgm:cxn modelId="{968AFC69-9ECA-43A2-A6AC-670427BDEC4B}" type="presParOf" srcId="{BEF11505-880B-477C-992B-430D0829404D}" destId="{CA9EE675-DA66-4F10-9FAA-6CAEDA0C07F5}" srcOrd="3" destOrd="0" presId="urn:microsoft.com/office/officeart/2008/layout/HorizontalMultiLevelHierarchy"/>
    <dgm:cxn modelId="{1D12B79B-82A6-4706-94E0-494108233914}" type="presParOf" srcId="{CA9EE675-DA66-4F10-9FAA-6CAEDA0C07F5}" destId="{F391D5AB-4B90-4896-BCBF-31D061E775B8}" srcOrd="0" destOrd="0" presId="urn:microsoft.com/office/officeart/2008/layout/HorizontalMultiLevelHierarchy"/>
    <dgm:cxn modelId="{46E4811C-9AB2-417A-8C36-997CEEBEA28F}" type="presParOf" srcId="{CA9EE675-DA66-4F10-9FAA-6CAEDA0C07F5}" destId="{08046970-30CA-4B84-A3AA-D8BD123BC351}" srcOrd="1" destOrd="0" presId="urn:microsoft.com/office/officeart/2008/layout/HorizontalMultiLevelHierarchy"/>
    <dgm:cxn modelId="{69E79CC2-79CD-4DD3-BB04-17E8BE3C4E28}" type="presParOf" srcId="{E7B6C414-1DEA-4EB6-ACFC-3329458302D7}" destId="{7DC4C52E-B494-4C29-A15C-8DB51B748B1D}" srcOrd="2" destOrd="0" presId="urn:microsoft.com/office/officeart/2008/layout/HorizontalMultiLevelHierarchy"/>
    <dgm:cxn modelId="{E7EC8463-7A4A-4AD0-852E-2CE279E0FF61}" type="presParOf" srcId="{7DC4C52E-B494-4C29-A15C-8DB51B748B1D}" destId="{EEBD0A36-76C5-4331-A35C-9D28136C94F4}" srcOrd="0" destOrd="0" presId="urn:microsoft.com/office/officeart/2008/layout/HorizontalMultiLevelHierarchy"/>
    <dgm:cxn modelId="{8222DDD4-7C8F-48AC-827D-2F529CED50AA}" type="presParOf" srcId="{E7B6C414-1DEA-4EB6-ACFC-3329458302D7}" destId="{E3D0DC7A-6CC6-4B76-971D-41CED636D665}" srcOrd="3" destOrd="0" presId="urn:microsoft.com/office/officeart/2008/layout/HorizontalMultiLevelHierarchy"/>
    <dgm:cxn modelId="{29404685-5A19-4A22-9C8C-AB38DF276FA8}" type="presParOf" srcId="{E3D0DC7A-6CC6-4B76-971D-41CED636D665}" destId="{14063973-D482-4E19-BC66-DEEA3FC99407}" srcOrd="0" destOrd="0" presId="urn:microsoft.com/office/officeart/2008/layout/HorizontalMultiLevelHierarchy"/>
    <dgm:cxn modelId="{39AE397B-AC1A-4025-B07D-3ED3B116A4F9}" type="presParOf" srcId="{E3D0DC7A-6CC6-4B76-971D-41CED636D665}" destId="{BC75A07C-0793-4D07-8515-8AC8E5B2D60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D6E517A-E693-405A-8A30-48055B51182B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74775297-984C-4464-87AE-6950C201370A}">
      <dgm:prSet phldrT="[Texto]"/>
      <dgm:spPr/>
      <dgm:t>
        <a:bodyPr/>
        <a:lstStyle/>
        <a:p>
          <a:r>
            <a:rPr lang="es-CO" dirty="0" smtClean="0"/>
            <a:t>ESTRUCTURAR ESTRATEGIA DE  PROMOCION</a:t>
          </a:r>
          <a:endParaRPr lang="es-CO" dirty="0"/>
        </a:p>
      </dgm:t>
    </dgm:pt>
    <dgm:pt modelId="{E64AF6FC-A4AB-4144-8E57-968EFFDFE59C}" type="parTrans" cxnId="{338D6343-D9B0-4B10-8AD0-CAAAF124803C}">
      <dgm:prSet/>
      <dgm:spPr/>
      <dgm:t>
        <a:bodyPr/>
        <a:lstStyle/>
        <a:p>
          <a:endParaRPr lang="es-CO"/>
        </a:p>
      </dgm:t>
    </dgm:pt>
    <dgm:pt modelId="{6422386C-6ABF-4824-B53B-947398571C2C}" type="sibTrans" cxnId="{338D6343-D9B0-4B10-8AD0-CAAAF124803C}">
      <dgm:prSet/>
      <dgm:spPr/>
      <dgm:t>
        <a:bodyPr/>
        <a:lstStyle/>
        <a:p>
          <a:endParaRPr lang="es-CO"/>
        </a:p>
      </dgm:t>
    </dgm:pt>
    <dgm:pt modelId="{9CC07BC8-4BEF-44D5-9F8B-9D10A1A660A3}">
      <dgm:prSet/>
      <dgm:spPr/>
      <dgm:t>
        <a:bodyPr/>
        <a:lstStyle/>
        <a:p>
          <a:r>
            <a:rPr lang="es-CO" dirty="0" smtClean="0"/>
            <a:t>IDENTIFICAR PRINCIPALES FORTALEZAS DE LA REGION</a:t>
          </a:r>
          <a:endParaRPr lang="es-CO" dirty="0"/>
        </a:p>
      </dgm:t>
    </dgm:pt>
    <dgm:pt modelId="{B20FB592-15D3-4BEE-B850-78AD1E617F61}" type="parTrans" cxnId="{DD220AAE-6558-4201-8414-147074C1AD2B}">
      <dgm:prSet/>
      <dgm:spPr/>
      <dgm:t>
        <a:bodyPr/>
        <a:lstStyle/>
        <a:p>
          <a:endParaRPr lang="es-CO"/>
        </a:p>
      </dgm:t>
    </dgm:pt>
    <dgm:pt modelId="{B52278F1-D026-4B3D-964C-DEEAFB8D26C3}" type="sibTrans" cxnId="{DD220AAE-6558-4201-8414-147074C1AD2B}">
      <dgm:prSet/>
      <dgm:spPr/>
      <dgm:t>
        <a:bodyPr/>
        <a:lstStyle/>
        <a:p>
          <a:endParaRPr lang="es-CO"/>
        </a:p>
      </dgm:t>
    </dgm:pt>
    <dgm:pt modelId="{3B66DA6B-3B46-4437-9DB4-5F5999915838}">
      <dgm:prSet/>
      <dgm:spPr/>
      <dgm:t>
        <a:bodyPr/>
        <a:lstStyle/>
        <a:p>
          <a:r>
            <a:rPr lang="es-CO" dirty="0" smtClean="0"/>
            <a:t>IDENTIFICAR ASPECTOS DIFERENCIADORES O GENERADORES DE VALOR</a:t>
          </a:r>
          <a:endParaRPr lang="es-CO" dirty="0"/>
        </a:p>
      </dgm:t>
    </dgm:pt>
    <dgm:pt modelId="{46B16CB1-B813-4289-B3DE-A42F758B6178}" type="parTrans" cxnId="{2A5F8AC3-EB95-4186-971F-57D4F6DD059F}">
      <dgm:prSet/>
      <dgm:spPr/>
      <dgm:t>
        <a:bodyPr/>
        <a:lstStyle/>
        <a:p>
          <a:endParaRPr lang="es-CO"/>
        </a:p>
      </dgm:t>
    </dgm:pt>
    <dgm:pt modelId="{A718E618-AA70-4127-92F3-9B42C6F7A5B1}" type="sibTrans" cxnId="{2A5F8AC3-EB95-4186-971F-57D4F6DD059F}">
      <dgm:prSet/>
      <dgm:spPr/>
      <dgm:t>
        <a:bodyPr/>
        <a:lstStyle/>
        <a:p>
          <a:endParaRPr lang="es-CO"/>
        </a:p>
      </dgm:t>
    </dgm:pt>
    <dgm:pt modelId="{9BEE92E8-283B-4995-BA71-CAF205538F94}">
      <dgm:prSet/>
      <dgm:spPr/>
      <dgm:t>
        <a:bodyPr/>
        <a:lstStyle/>
        <a:p>
          <a:r>
            <a:rPr lang="es-CO" dirty="0" smtClean="0"/>
            <a:t>IDENTIFICAR MAJORS </a:t>
          </a:r>
          <a:endParaRPr lang="es-CO" dirty="0"/>
        </a:p>
      </dgm:t>
    </dgm:pt>
    <dgm:pt modelId="{AB0B0A48-FCFE-4C68-9C4D-045D9437813C}" type="parTrans" cxnId="{F7654590-02A1-464D-9891-B2B4F616BA95}">
      <dgm:prSet/>
      <dgm:spPr/>
      <dgm:t>
        <a:bodyPr/>
        <a:lstStyle/>
        <a:p>
          <a:endParaRPr lang="es-CO"/>
        </a:p>
      </dgm:t>
    </dgm:pt>
    <dgm:pt modelId="{831C098D-158D-4F86-8063-CFFB8FCDF4B0}" type="sibTrans" cxnId="{F7654590-02A1-464D-9891-B2B4F616BA95}">
      <dgm:prSet/>
      <dgm:spPr/>
      <dgm:t>
        <a:bodyPr/>
        <a:lstStyle/>
        <a:p>
          <a:endParaRPr lang="es-CO"/>
        </a:p>
      </dgm:t>
    </dgm:pt>
    <dgm:pt modelId="{5320CDFB-6591-46B5-A402-493BAC36B116}">
      <dgm:prSet/>
      <dgm:spPr/>
      <dgm:t>
        <a:bodyPr/>
        <a:lstStyle/>
        <a:p>
          <a:r>
            <a:rPr lang="es-CO" dirty="0" smtClean="0"/>
            <a:t>CONVOCAR MESAS DE TRABAJO PARA IDENTIFICAR FORTALEZAS POR SERVIVIO</a:t>
          </a:r>
          <a:endParaRPr lang="es-CO" dirty="0"/>
        </a:p>
      </dgm:t>
    </dgm:pt>
    <dgm:pt modelId="{C9FEDA71-8293-455A-85D7-47429FCC88FC}" type="parTrans" cxnId="{8424ACC9-6F7D-4E2D-87D2-24045D7E12CC}">
      <dgm:prSet/>
      <dgm:spPr/>
      <dgm:t>
        <a:bodyPr/>
        <a:lstStyle/>
        <a:p>
          <a:endParaRPr lang="es-CO"/>
        </a:p>
      </dgm:t>
    </dgm:pt>
    <dgm:pt modelId="{B97A22D8-A477-474F-B48B-1171813F1296}" type="sibTrans" cxnId="{8424ACC9-6F7D-4E2D-87D2-24045D7E12CC}">
      <dgm:prSet/>
      <dgm:spPr/>
      <dgm:t>
        <a:bodyPr/>
        <a:lstStyle/>
        <a:p>
          <a:endParaRPr lang="es-CO"/>
        </a:p>
      </dgm:t>
    </dgm:pt>
    <dgm:pt modelId="{B5CC9DC2-AE23-4DC2-9952-D06693E55DEF}">
      <dgm:prSet/>
      <dgm:spPr/>
      <dgm:t>
        <a:bodyPr/>
        <a:lstStyle/>
        <a:p>
          <a:r>
            <a:rPr lang="es-CO" dirty="0" smtClean="0"/>
            <a:t>CONVOCARV MESAS DE TRABAJO PARA IDENTIFICAR ASPECTOS DIFERENCIADORES</a:t>
          </a:r>
          <a:endParaRPr lang="es-CO" dirty="0"/>
        </a:p>
      </dgm:t>
    </dgm:pt>
    <dgm:pt modelId="{32E23D24-7A20-4686-BB28-73E9285E6001}" type="parTrans" cxnId="{43C3D04A-4BD8-4856-9541-EC516DE75682}">
      <dgm:prSet/>
      <dgm:spPr/>
      <dgm:t>
        <a:bodyPr/>
        <a:lstStyle/>
        <a:p>
          <a:endParaRPr lang="es-CO"/>
        </a:p>
      </dgm:t>
    </dgm:pt>
    <dgm:pt modelId="{A7E209E8-F64F-4A14-9940-96CBB5437D4D}" type="sibTrans" cxnId="{43C3D04A-4BD8-4856-9541-EC516DE75682}">
      <dgm:prSet/>
      <dgm:spPr/>
      <dgm:t>
        <a:bodyPr/>
        <a:lstStyle/>
        <a:p>
          <a:endParaRPr lang="es-CO"/>
        </a:p>
      </dgm:t>
    </dgm:pt>
    <dgm:pt modelId="{F60054E3-A635-4E32-9D07-284F06061376}">
      <dgm:prSet/>
      <dgm:spPr/>
      <dgm:t>
        <a:bodyPr/>
        <a:lstStyle/>
        <a:p>
          <a:r>
            <a:rPr lang="es-CO" dirty="0" smtClean="0"/>
            <a:t>VINCULAR A LOS PRINCIPALES ACTORES DEL SECTOR PARA GENERAR SINERGIAS</a:t>
          </a:r>
          <a:endParaRPr lang="es-CO" dirty="0"/>
        </a:p>
      </dgm:t>
    </dgm:pt>
    <dgm:pt modelId="{FD0BD02F-CFC2-4C44-B630-83BFBAC2CC65}" type="parTrans" cxnId="{C81E88A1-0F25-4307-9CE2-EA08E46DC97E}">
      <dgm:prSet/>
      <dgm:spPr/>
      <dgm:t>
        <a:bodyPr/>
        <a:lstStyle/>
        <a:p>
          <a:endParaRPr lang="es-CO"/>
        </a:p>
      </dgm:t>
    </dgm:pt>
    <dgm:pt modelId="{72A35EF3-C644-4E4F-BE81-3415104D92C8}" type="sibTrans" cxnId="{C81E88A1-0F25-4307-9CE2-EA08E46DC97E}">
      <dgm:prSet/>
      <dgm:spPr/>
      <dgm:t>
        <a:bodyPr/>
        <a:lstStyle/>
        <a:p>
          <a:endParaRPr lang="es-CO"/>
        </a:p>
      </dgm:t>
    </dgm:pt>
    <dgm:pt modelId="{7B458D17-103A-4C6D-9B61-9F8A0F7C0A20}">
      <dgm:prSet phldrT="[Texto]"/>
      <dgm:spPr/>
      <dgm:t>
        <a:bodyPr/>
        <a:lstStyle/>
        <a:p>
          <a:r>
            <a:rPr lang="es-CO" dirty="0" smtClean="0"/>
            <a:t>DESARROLLAR PROPUESTAS DE VALOR</a:t>
          </a:r>
          <a:endParaRPr lang="es-CO" dirty="0"/>
        </a:p>
      </dgm:t>
    </dgm:pt>
    <dgm:pt modelId="{F825D1F2-F9B6-4429-AD6D-36CD7B75E838}" type="sibTrans" cxnId="{34BCF97D-7070-418C-8818-C1BA7CEF5012}">
      <dgm:prSet/>
      <dgm:spPr/>
      <dgm:t>
        <a:bodyPr/>
        <a:lstStyle/>
        <a:p>
          <a:endParaRPr lang="es-CO"/>
        </a:p>
      </dgm:t>
    </dgm:pt>
    <dgm:pt modelId="{8A277ABE-AF8A-4EC0-B774-7A9A3D36B492}" type="parTrans" cxnId="{34BCF97D-7070-418C-8818-C1BA7CEF5012}">
      <dgm:prSet/>
      <dgm:spPr/>
      <dgm:t>
        <a:bodyPr/>
        <a:lstStyle/>
        <a:p>
          <a:endParaRPr lang="es-CO"/>
        </a:p>
      </dgm:t>
    </dgm:pt>
    <dgm:pt modelId="{D90DD1A2-5F7E-4ABD-A165-DD3EA18EB083}">
      <dgm:prSet/>
      <dgm:spPr/>
      <dgm:t>
        <a:bodyPr/>
        <a:lstStyle/>
        <a:p>
          <a:r>
            <a:rPr lang="es-CO" dirty="0" smtClean="0"/>
            <a:t>SELECCIONAR EVENTOS PROMOCIONALES ESTRATEGICOS</a:t>
          </a:r>
          <a:endParaRPr lang="es-CO" dirty="0"/>
        </a:p>
      </dgm:t>
    </dgm:pt>
    <dgm:pt modelId="{3A9C40FA-27E4-4D95-8082-10D40D1759C9}" type="parTrans" cxnId="{6B313E03-2BC4-43AE-BE65-48C733395F32}">
      <dgm:prSet/>
      <dgm:spPr/>
      <dgm:t>
        <a:bodyPr/>
        <a:lstStyle/>
        <a:p>
          <a:endParaRPr lang="es-CO"/>
        </a:p>
      </dgm:t>
    </dgm:pt>
    <dgm:pt modelId="{72DBF543-723F-4A23-A3AD-638CD87286AE}" type="sibTrans" cxnId="{6B313E03-2BC4-43AE-BE65-48C733395F32}">
      <dgm:prSet/>
      <dgm:spPr/>
      <dgm:t>
        <a:bodyPr/>
        <a:lstStyle/>
        <a:p>
          <a:endParaRPr lang="es-CO"/>
        </a:p>
      </dgm:t>
    </dgm:pt>
    <dgm:pt modelId="{BB00B42C-1A53-4F26-AF5A-002B55AA6AAE}">
      <dgm:prSet/>
      <dgm:spPr/>
      <dgm:t>
        <a:bodyPr/>
        <a:lstStyle/>
        <a:p>
          <a:r>
            <a:rPr lang="es-CO" dirty="0" smtClean="0"/>
            <a:t>DESARROLLAR NUEVOS EVENTOS</a:t>
          </a:r>
          <a:endParaRPr lang="es-CO" dirty="0"/>
        </a:p>
      </dgm:t>
    </dgm:pt>
    <dgm:pt modelId="{30D2E5A5-4F72-4DDD-9279-8902CBDDD5DC}" type="parTrans" cxnId="{66881E7F-54D0-41DC-A8C6-E20A9DA7C1D9}">
      <dgm:prSet/>
      <dgm:spPr/>
      <dgm:t>
        <a:bodyPr/>
        <a:lstStyle/>
        <a:p>
          <a:endParaRPr lang="es-CO"/>
        </a:p>
      </dgm:t>
    </dgm:pt>
    <dgm:pt modelId="{257D161F-0AE7-4087-B87D-376D6CCF18C6}" type="sibTrans" cxnId="{66881E7F-54D0-41DC-A8C6-E20A9DA7C1D9}">
      <dgm:prSet/>
      <dgm:spPr/>
      <dgm:t>
        <a:bodyPr/>
        <a:lstStyle/>
        <a:p>
          <a:endParaRPr lang="es-CO"/>
        </a:p>
      </dgm:t>
    </dgm:pt>
    <dgm:pt modelId="{2249B176-0EAF-44BF-A419-7EE1A3133EE0}">
      <dgm:prSet/>
      <dgm:spPr/>
      <dgm:t>
        <a:bodyPr/>
        <a:lstStyle/>
        <a:p>
          <a:r>
            <a:rPr lang="es-CO" dirty="0" smtClean="0"/>
            <a:t>REALIZAR MAPEO DE EVENTOS ESPECIALIZADOS EN/PARA LOS MERCADOS OBJETIVOS</a:t>
          </a:r>
          <a:endParaRPr lang="es-CO" dirty="0"/>
        </a:p>
      </dgm:t>
    </dgm:pt>
    <dgm:pt modelId="{CB94B318-3B9A-432E-9348-09B98ED83363}" type="parTrans" cxnId="{4F3D445A-96EC-4AC1-B0D3-31901B2CBE1F}">
      <dgm:prSet/>
      <dgm:spPr/>
      <dgm:t>
        <a:bodyPr/>
        <a:lstStyle/>
        <a:p>
          <a:endParaRPr lang="es-CO"/>
        </a:p>
      </dgm:t>
    </dgm:pt>
    <dgm:pt modelId="{B0FAD509-D304-4A5F-94AF-689AF3DE5131}" type="sibTrans" cxnId="{4F3D445A-96EC-4AC1-B0D3-31901B2CBE1F}">
      <dgm:prSet/>
      <dgm:spPr/>
      <dgm:t>
        <a:bodyPr/>
        <a:lstStyle/>
        <a:p>
          <a:endParaRPr lang="es-CO"/>
        </a:p>
      </dgm:t>
    </dgm:pt>
    <dgm:pt modelId="{EDC095FD-9A03-44DE-A9F9-EC8B46387993}">
      <dgm:prSet/>
      <dgm:spPr/>
      <dgm:t>
        <a:bodyPr/>
        <a:lstStyle/>
        <a:p>
          <a:r>
            <a:rPr lang="es-CO" dirty="0" smtClean="0"/>
            <a:t>REALIZAR MAPEO DE LOS EVENTOS ESPECIALLIZADOS EN LOS QUE PARTICIPEN LAS AGENCIAS </a:t>
          </a:r>
          <a:endParaRPr lang="es-CO" dirty="0"/>
        </a:p>
      </dgm:t>
    </dgm:pt>
    <dgm:pt modelId="{1E7D03B9-976D-42E8-B2CE-5E2F66DB1CB7}" type="parTrans" cxnId="{C82B148B-7AFC-47BA-9620-7C9B80A1A2F6}">
      <dgm:prSet/>
      <dgm:spPr/>
      <dgm:t>
        <a:bodyPr/>
        <a:lstStyle/>
        <a:p>
          <a:endParaRPr lang="es-CO"/>
        </a:p>
      </dgm:t>
    </dgm:pt>
    <dgm:pt modelId="{66A810D8-E6C0-43F7-A3E0-504879972DC4}" type="sibTrans" cxnId="{C82B148B-7AFC-47BA-9620-7C9B80A1A2F6}">
      <dgm:prSet/>
      <dgm:spPr/>
      <dgm:t>
        <a:bodyPr/>
        <a:lstStyle/>
        <a:p>
          <a:endParaRPr lang="es-CO"/>
        </a:p>
      </dgm:t>
    </dgm:pt>
    <dgm:pt modelId="{2AAC4426-556B-44B3-B0AB-CBEF20E0380E}">
      <dgm:prSet/>
      <dgm:spPr/>
      <dgm:t>
        <a:bodyPr/>
        <a:lstStyle/>
        <a:p>
          <a:r>
            <a:rPr lang="es-CO" dirty="0" smtClean="0"/>
            <a:t>DISEÑAR EVENTO PROMOCIONAL ESPECIALIZADO</a:t>
          </a:r>
          <a:endParaRPr lang="es-CO" dirty="0"/>
        </a:p>
      </dgm:t>
    </dgm:pt>
    <dgm:pt modelId="{AF6D0DF1-B0EF-4C82-B20D-EA14DDF9D65E}" type="parTrans" cxnId="{B7BAFAEB-0926-472D-80DC-1953D509A79F}">
      <dgm:prSet/>
      <dgm:spPr/>
      <dgm:t>
        <a:bodyPr/>
        <a:lstStyle/>
        <a:p>
          <a:endParaRPr lang="es-CO"/>
        </a:p>
      </dgm:t>
    </dgm:pt>
    <dgm:pt modelId="{4E028AC9-896C-42E3-A8B6-D74DEAF4F91F}" type="sibTrans" cxnId="{B7BAFAEB-0926-472D-80DC-1953D509A79F}">
      <dgm:prSet/>
      <dgm:spPr/>
      <dgm:t>
        <a:bodyPr/>
        <a:lstStyle/>
        <a:p>
          <a:endParaRPr lang="es-CO"/>
        </a:p>
      </dgm:t>
    </dgm:pt>
    <dgm:pt modelId="{D32D68DD-C11E-4911-A4C4-AECB29F1ED7A}">
      <dgm:prSet/>
      <dgm:spPr/>
      <dgm:t>
        <a:bodyPr/>
        <a:lstStyle/>
        <a:p>
          <a:r>
            <a:rPr lang="es-CO" dirty="0" smtClean="0"/>
            <a:t>DISEÑAR UN PREMIO PARA CASOS EXITOSOS DE ENCADENAMIENTO DEL SECTOR PARA LA REGION</a:t>
          </a:r>
          <a:endParaRPr lang="es-CO" dirty="0"/>
        </a:p>
      </dgm:t>
    </dgm:pt>
    <dgm:pt modelId="{62ECB88A-2C77-4F94-80D9-8F16D797C1DE}" type="parTrans" cxnId="{95A0B5CC-55B4-44FC-89A3-57AD4996AEE9}">
      <dgm:prSet/>
      <dgm:spPr/>
      <dgm:t>
        <a:bodyPr/>
        <a:lstStyle/>
        <a:p>
          <a:endParaRPr lang="es-CO"/>
        </a:p>
      </dgm:t>
    </dgm:pt>
    <dgm:pt modelId="{847B2690-6913-43A0-B658-56FFA8053D96}" type="sibTrans" cxnId="{95A0B5CC-55B4-44FC-89A3-57AD4996AEE9}">
      <dgm:prSet/>
      <dgm:spPr/>
      <dgm:t>
        <a:bodyPr/>
        <a:lstStyle/>
        <a:p>
          <a:endParaRPr lang="es-CO"/>
        </a:p>
      </dgm:t>
    </dgm:pt>
    <dgm:pt modelId="{CA395529-9352-47A9-9984-459EBFAC0324}">
      <dgm:prSet/>
      <dgm:spPr/>
      <dgm:t>
        <a:bodyPr/>
        <a:lstStyle/>
        <a:p>
          <a:r>
            <a:rPr lang="es-CO" dirty="0" smtClean="0"/>
            <a:t>DEFINIR EL TIPO DE  EVENTO MAS ADECUADO PARA LA OFERTA DE LA REGION</a:t>
          </a:r>
          <a:endParaRPr lang="es-CO" dirty="0"/>
        </a:p>
      </dgm:t>
    </dgm:pt>
    <dgm:pt modelId="{65031D02-4F40-43EC-AAC3-EBCAF901D27A}" type="parTrans" cxnId="{2C02AB65-EF49-4C6E-A056-753E846C7309}">
      <dgm:prSet/>
      <dgm:spPr/>
      <dgm:t>
        <a:bodyPr/>
        <a:lstStyle/>
        <a:p>
          <a:endParaRPr lang="es-CO"/>
        </a:p>
      </dgm:t>
    </dgm:pt>
    <dgm:pt modelId="{61C8B3B8-C18B-4605-A24A-DD0694908300}" type="sibTrans" cxnId="{2C02AB65-EF49-4C6E-A056-753E846C7309}">
      <dgm:prSet/>
      <dgm:spPr/>
      <dgm:t>
        <a:bodyPr/>
        <a:lstStyle/>
        <a:p>
          <a:endParaRPr lang="es-CO"/>
        </a:p>
      </dgm:t>
    </dgm:pt>
    <dgm:pt modelId="{16D134F1-62ED-4B2A-8397-F4DF2AB8FC0D}">
      <dgm:prSet/>
      <dgm:spPr>
        <a:ln>
          <a:noFill/>
        </a:ln>
        <a:effectLst>
          <a:glow rad="139700">
            <a:schemeClr val="accent1">
              <a:satMod val="175000"/>
              <a:alpha val="40000"/>
            </a:schemeClr>
          </a:glow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es-CO" dirty="0" smtClean="0"/>
            <a:t>ESTRUCTURAR Y PRESENTAR UN PROYECTO AL BID PARA APOYO EN LA REALIZACION Y POSICIONAMIENTO DEL EVENTO PROMOCIONAL ESPECIALIZADO</a:t>
          </a:r>
          <a:endParaRPr lang="es-CO" dirty="0"/>
        </a:p>
      </dgm:t>
    </dgm:pt>
    <dgm:pt modelId="{2707714E-4960-44F4-9637-92E08804D6A7}" type="parTrans" cxnId="{C430766D-1E7A-499F-8496-4DBB4040210D}">
      <dgm:prSet/>
      <dgm:spPr/>
      <dgm:t>
        <a:bodyPr/>
        <a:lstStyle/>
        <a:p>
          <a:endParaRPr lang="es-CO"/>
        </a:p>
      </dgm:t>
    </dgm:pt>
    <dgm:pt modelId="{FEBF1033-D49A-4EB0-8765-48DBAB330522}" type="sibTrans" cxnId="{C430766D-1E7A-499F-8496-4DBB4040210D}">
      <dgm:prSet/>
      <dgm:spPr/>
      <dgm:t>
        <a:bodyPr/>
        <a:lstStyle/>
        <a:p>
          <a:endParaRPr lang="es-CO"/>
        </a:p>
      </dgm:t>
    </dgm:pt>
    <dgm:pt modelId="{16BB7048-561F-4D40-B13E-9301629FCE3C}">
      <dgm:prSet/>
      <dgm:spPr/>
      <dgm:t>
        <a:bodyPr/>
        <a:lstStyle/>
        <a:p>
          <a:r>
            <a:rPr lang="es-CO" dirty="0" smtClean="0"/>
            <a:t>IDENTIFICAR POSIBLES FUENTES DE FINANCIACION PARA E EVENTO</a:t>
          </a:r>
          <a:endParaRPr lang="es-CO" dirty="0"/>
        </a:p>
      </dgm:t>
    </dgm:pt>
    <dgm:pt modelId="{BB97F3C3-ECBF-4CB1-8C12-C699E64ED195}" type="parTrans" cxnId="{2E42D89B-E4A1-4A8F-B20C-1668B9BDDB57}">
      <dgm:prSet/>
      <dgm:spPr/>
      <dgm:t>
        <a:bodyPr/>
        <a:lstStyle/>
        <a:p>
          <a:endParaRPr lang="es-CO"/>
        </a:p>
      </dgm:t>
    </dgm:pt>
    <dgm:pt modelId="{E87DC2CD-4E26-4524-852D-77315F9093A6}" type="sibTrans" cxnId="{2E42D89B-E4A1-4A8F-B20C-1668B9BDDB57}">
      <dgm:prSet/>
      <dgm:spPr/>
      <dgm:t>
        <a:bodyPr/>
        <a:lstStyle/>
        <a:p>
          <a:endParaRPr lang="es-CO"/>
        </a:p>
      </dgm:t>
    </dgm:pt>
    <dgm:pt modelId="{EAFDE866-1148-42BC-AB04-644711673B68}">
      <dgm:prSet/>
      <dgm:spPr>
        <a:ln>
          <a:noFill/>
        </a:ln>
        <a:effectLst>
          <a:glow rad="139700">
            <a:schemeClr val="accent1">
              <a:satMod val="175000"/>
              <a:alpha val="40000"/>
            </a:schemeClr>
          </a:glow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es-CO" dirty="0" smtClean="0"/>
            <a:t>DESARROLLAR MATERIAL PROMOCIONAL  (PROYECTO AUDIOVISUAL)</a:t>
          </a:r>
          <a:endParaRPr lang="es-CO" dirty="0"/>
        </a:p>
      </dgm:t>
    </dgm:pt>
    <dgm:pt modelId="{34260908-DE17-4261-A068-CC144C1BDB55}" type="parTrans" cxnId="{41C53ADB-78FB-4807-BDCD-1505C0A8F629}">
      <dgm:prSet/>
      <dgm:spPr/>
      <dgm:t>
        <a:bodyPr/>
        <a:lstStyle/>
        <a:p>
          <a:endParaRPr lang="es-CO"/>
        </a:p>
      </dgm:t>
    </dgm:pt>
    <dgm:pt modelId="{C1E2B074-49D2-4635-8DEC-7D2D40728AAB}" type="sibTrans" cxnId="{41C53ADB-78FB-4807-BDCD-1505C0A8F629}">
      <dgm:prSet/>
      <dgm:spPr/>
      <dgm:t>
        <a:bodyPr/>
        <a:lstStyle/>
        <a:p>
          <a:endParaRPr lang="es-CO"/>
        </a:p>
      </dgm:t>
    </dgm:pt>
    <dgm:pt modelId="{9D0F4472-9DA3-4E09-83C1-521FFCAB98C4}">
      <dgm:prSet/>
      <dgm:spPr/>
      <dgm:t>
        <a:bodyPr/>
        <a:lstStyle/>
        <a:p>
          <a:r>
            <a:rPr lang="es-CO" dirty="0" smtClean="0"/>
            <a:t>SELECCINAR EVENTOS DE PARTICIPACION CONJUNTA</a:t>
          </a:r>
          <a:endParaRPr lang="es-CO" dirty="0"/>
        </a:p>
      </dgm:t>
    </dgm:pt>
    <dgm:pt modelId="{E505D762-1C07-4C12-B271-00F7D4E247E3}" type="parTrans" cxnId="{E82EA1EE-ABC9-4ECF-A8A8-60B409BE8D4E}">
      <dgm:prSet/>
      <dgm:spPr/>
      <dgm:t>
        <a:bodyPr/>
        <a:lstStyle/>
        <a:p>
          <a:endParaRPr lang="es-CO"/>
        </a:p>
      </dgm:t>
    </dgm:pt>
    <dgm:pt modelId="{B7474BC9-C45D-4C66-88F7-1F54D42B23AD}" type="sibTrans" cxnId="{E82EA1EE-ABC9-4ECF-A8A8-60B409BE8D4E}">
      <dgm:prSet/>
      <dgm:spPr/>
      <dgm:t>
        <a:bodyPr/>
        <a:lstStyle/>
        <a:p>
          <a:endParaRPr lang="es-CO"/>
        </a:p>
      </dgm:t>
    </dgm:pt>
    <dgm:pt modelId="{2A7AA8C5-1631-47DC-A1B8-9A5D0C84E68C}" type="pres">
      <dgm:prSet presAssocID="{ED6E517A-E693-405A-8A30-48055B51182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F7DD86C1-DE0C-49BA-8705-ABECA1A1817F}" type="pres">
      <dgm:prSet presAssocID="{74775297-984C-4464-87AE-6950C201370A}" presName="root1" presStyleCnt="0"/>
      <dgm:spPr/>
    </dgm:pt>
    <dgm:pt modelId="{71D296D5-3B74-47EA-A073-01E7AE9F742E}" type="pres">
      <dgm:prSet presAssocID="{74775297-984C-4464-87AE-6950C201370A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8DA2BB01-98B4-47E3-B73E-0DA48CB4412E}" type="pres">
      <dgm:prSet presAssocID="{74775297-984C-4464-87AE-6950C201370A}" presName="level2hierChild" presStyleCnt="0"/>
      <dgm:spPr/>
    </dgm:pt>
    <dgm:pt modelId="{C70ACE78-B57A-474A-A04E-256E0784DF77}" type="pres">
      <dgm:prSet presAssocID="{8A277ABE-AF8A-4EC0-B774-7A9A3D36B492}" presName="conn2-1" presStyleLbl="parChTrans1D2" presStyleIdx="0" presStyleCnt="3"/>
      <dgm:spPr/>
      <dgm:t>
        <a:bodyPr/>
        <a:lstStyle/>
        <a:p>
          <a:endParaRPr lang="es-CO"/>
        </a:p>
      </dgm:t>
    </dgm:pt>
    <dgm:pt modelId="{D7C806D9-6EE5-4D3B-B89F-9305C8EC4B12}" type="pres">
      <dgm:prSet presAssocID="{8A277ABE-AF8A-4EC0-B774-7A9A3D36B492}" presName="connTx" presStyleLbl="parChTrans1D2" presStyleIdx="0" presStyleCnt="3"/>
      <dgm:spPr/>
      <dgm:t>
        <a:bodyPr/>
        <a:lstStyle/>
        <a:p>
          <a:endParaRPr lang="es-CO"/>
        </a:p>
      </dgm:t>
    </dgm:pt>
    <dgm:pt modelId="{B3258C6F-1804-4805-812C-5CE5632BDEBB}" type="pres">
      <dgm:prSet presAssocID="{7B458D17-103A-4C6D-9B61-9F8A0F7C0A20}" presName="root2" presStyleCnt="0"/>
      <dgm:spPr/>
    </dgm:pt>
    <dgm:pt modelId="{13A272C5-DB4E-4466-A613-FA87E8C88C67}" type="pres">
      <dgm:prSet presAssocID="{7B458D17-103A-4C6D-9B61-9F8A0F7C0A20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78881385-B2C9-4B09-BA8A-8F83201E34FC}" type="pres">
      <dgm:prSet presAssocID="{7B458D17-103A-4C6D-9B61-9F8A0F7C0A20}" presName="level3hierChild" presStyleCnt="0"/>
      <dgm:spPr/>
    </dgm:pt>
    <dgm:pt modelId="{74BB1A4F-EEA0-424F-AD5E-020BB69A54C5}" type="pres">
      <dgm:prSet presAssocID="{B20FB592-15D3-4BEE-B850-78AD1E617F61}" presName="conn2-1" presStyleLbl="parChTrans1D3" presStyleIdx="0" presStyleCnt="6"/>
      <dgm:spPr/>
      <dgm:t>
        <a:bodyPr/>
        <a:lstStyle/>
        <a:p>
          <a:endParaRPr lang="es-CO"/>
        </a:p>
      </dgm:t>
    </dgm:pt>
    <dgm:pt modelId="{3FD4E3DB-9579-4D10-B989-C5A9987474E4}" type="pres">
      <dgm:prSet presAssocID="{B20FB592-15D3-4BEE-B850-78AD1E617F61}" presName="connTx" presStyleLbl="parChTrans1D3" presStyleIdx="0" presStyleCnt="6"/>
      <dgm:spPr/>
      <dgm:t>
        <a:bodyPr/>
        <a:lstStyle/>
        <a:p>
          <a:endParaRPr lang="es-CO"/>
        </a:p>
      </dgm:t>
    </dgm:pt>
    <dgm:pt modelId="{2680AF29-9674-41DA-8536-68DE219D5DC7}" type="pres">
      <dgm:prSet presAssocID="{9CC07BC8-4BEF-44D5-9F8B-9D10A1A660A3}" presName="root2" presStyleCnt="0"/>
      <dgm:spPr/>
    </dgm:pt>
    <dgm:pt modelId="{E63F0740-5722-49FF-BCD5-70EFCE0A430B}" type="pres">
      <dgm:prSet presAssocID="{9CC07BC8-4BEF-44D5-9F8B-9D10A1A660A3}" presName="LevelTwoTextNode" presStyleLbl="node3" presStyleIdx="0" presStyleCnt="6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D8E32E0A-9BC9-46E8-ABC5-CBEADA7FB2CE}" type="pres">
      <dgm:prSet presAssocID="{9CC07BC8-4BEF-44D5-9F8B-9D10A1A660A3}" presName="level3hierChild" presStyleCnt="0"/>
      <dgm:spPr/>
    </dgm:pt>
    <dgm:pt modelId="{109AA600-94C5-44F1-9407-1CFFA533E680}" type="pres">
      <dgm:prSet presAssocID="{AB0B0A48-FCFE-4C68-9C4D-045D9437813C}" presName="conn2-1" presStyleLbl="parChTrans1D4" presStyleIdx="0" presStyleCnt="9"/>
      <dgm:spPr/>
      <dgm:t>
        <a:bodyPr/>
        <a:lstStyle/>
        <a:p>
          <a:endParaRPr lang="es-CO"/>
        </a:p>
      </dgm:t>
    </dgm:pt>
    <dgm:pt modelId="{AA3C7D13-E07E-40E0-88D2-531866FA4868}" type="pres">
      <dgm:prSet presAssocID="{AB0B0A48-FCFE-4C68-9C4D-045D9437813C}" presName="connTx" presStyleLbl="parChTrans1D4" presStyleIdx="0" presStyleCnt="9"/>
      <dgm:spPr/>
      <dgm:t>
        <a:bodyPr/>
        <a:lstStyle/>
        <a:p>
          <a:endParaRPr lang="es-CO"/>
        </a:p>
      </dgm:t>
    </dgm:pt>
    <dgm:pt modelId="{71FFB9A5-C84B-4E86-A30C-69CC1AFA1CA2}" type="pres">
      <dgm:prSet presAssocID="{9BEE92E8-283B-4995-BA71-CAF205538F94}" presName="root2" presStyleCnt="0"/>
      <dgm:spPr/>
    </dgm:pt>
    <dgm:pt modelId="{BE50014F-F71D-4E14-A5FB-9CFC8923743B}" type="pres">
      <dgm:prSet presAssocID="{9BEE92E8-283B-4995-BA71-CAF205538F94}" presName="LevelTwoTextNode" presStyleLbl="node4" presStyleIdx="0" presStyleCnt="9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450B870A-7268-4FA8-8874-3134B60D434D}" type="pres">
      <dgm:prSet presAssocID="{9BEE92E8-283B-4995-BA71-CAF205538F94}" presName="level3hierChild" presStyleCnt="0"/>
      <dgm:spPr/>
    </dgm:pt>
    <dgm:pt modelId="{78D46DCD-9DF6-489D-A55B-1299540758E4}" type="pres">
      <dgm:prSet presAssocID="{C9FEDA71-8293-455A-85D7-47429FCC88FC}" presName="conn2-1" presStyleLbl="parChTrans1D4" presStyleIdx="1" presStyleCnt="9"/>
      <dgm:spPr/>
      <dgm:t>
        <a:bodyPr/>
        <a:lstStyle/>
        <a:p>
          <a:endParaRPr lang="es-CO"/>
        </a:p>
      </dgm:t>
    </dgm:pt>
    <dgm:pt modelId="{CE768823-C0D8-4F60-A929-1D40BA81F8B1}" type="pres">
      <dgm:prSet presAssocID="{C9FEDA71-8293-455A-85D7-47429FCC88FC}" presName="connTx" presStyleLbl="parChTrans1D4" presStyleIdx="1" presStyleCnt="9"/>
      <dgm:spPr/>
      <dgm:t>
        <a:bodyPr/>
        <a:lstStyle/>
        <a:p>
          <a:endParaRPr lang="es-CO"/>
        </a:p>
      </dgm:t>
    </dgm:pt>
    <dgm:pt modelId="{CC2F946E-5930-4B47-9DB8-2F88097C6AF1}" type="pres">
      <dgm:prSet presAssocID="{5320CDFB-6591-46B5-A402-493BAC36B116}" presName="root2" presStyleCnt="0"/>
      <dgm:spPr/>
    </dgm:pt>
    <dgm:pt modelId="{6318F72F-B77A-4100-B9B1-C2BFC787813B}" type="pres">
      <dgm:prSet presAssocID="{5320CDFB-6591-46B5-A402-493BAC36B116}" presName="LevelTwoTextNode" presStyleLbl="node4" presStyleIdx="1" presStyleCnt="9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53F6984F-0E3C-43A3-9396-6CB76F592565}" type="pres">
      <dgm:prSet presAssocID="{5320CDFB-6591-46B5-A402-493BAC36B116}" presName="level3hierChild" presStyleCnt="0"/>
      <dgm:spPr/>
    </dgm:pt>
    <dgm:pt modelId="{48ABCF9D-0E91-4904-80E1-C5A063296094}" type="pres">
      <dgm:prSet presAssocID="{46B16CB1-B813-4289-B3DE-A42F758B6178}" presName="conn2-1" presStyleLbl="parChTrans1D3" presStyleIdx="1" presStyleCnt="6"/>
      <dgm:spPr/>
      <dgm:t>
        <a:bodyPr/>
        <a:lstStyle/>
        <a:p>
          <a:endParaRPr lang="es-CO"/>
        </a:p>
      </dgm:t>
    </dgm:pt>
    <dgm:pt modelId="{BD058F86-A631-43B2-8E39-269BB2F6093E}" type="pres">
      <dgm:prSet presAssocID="{46B16CB1-B813-4289-B3DE-A42F758B6178}" presName="connTx" presStyleLbl="parChTrans1D3" presStyleIdx="1" presStyleCnt="6"/>
      <dgm:spPr/>
      <dgm:t>
        <a:bodyPr/>
        <a:lstStyle/>
        <a:p>
          <a:endParaRPr lang="es-CO"/>
        </a:p>
      </dgm:t>
    </dgm:pt>
    <dgm:pt modelId="{813ED618-3EBB-4011-B31A-F3315426768D}" type="pres">
      <dgm:prSet presAssocID="{3B66DA6B-3B46-4437-9DB4-5F5999915838}" presName="root2" presStyleCnt="0"/>
      <dgm:spPr/>
    </dgm:pt>
    <dgm:pt modelId="{CE26B5DA-D4AD-479D-9151-9FE9D11A4964}" type="pres">
      <dgm:prSet presAssocID="{3B66DA6B-3B46-4437-9DB4-5F5999915838}" presName="LevelTwoTextNode" presStyleLbl="node3" presStyleIdx="1" presStyleCnt="6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8FC77027-FAB3-48E4-834A-7412852E8DDB}" type="pres">
      <dgm:prSet presAssocID="{3B66DA6B-3B46-4437-9DB4-5F5999915838}" presName="level3hierChild" presStyleCnt="0"/>
      <dgm:spPr/>
    </dgm:pt>
    <dgm:pt modelId="{49F219AC-A054-479F-ABB3-6168786BFF34}" type="pres">
      <dgm:prSet presAssocID="{32E23D24-7A20-4686-BB28-73E9285E6001}" presName="conn2-1" presStyleLbl="parChTrans1D4" presStyleIdx="2" presStyleCnt="9"/>
      <dgm:spPr/>
      <dgm:t>
        <a:bodyPr/>
        <a:lstStyle/>
        <a:p>
          <a:endParaRPr lang="es-CO"/>
        </a:p>
      </dgm:t>
    </dgm:pt>
    <dgm:pt modelId="{2A019479-B571-4BBF-B3E4-D0ACCBF9BAD3}" type="pres">
      <dgm:prSet presAssocID="{32E23D24-7A20-4686-BB28-73E9285E6001}" presName="connTx" presStyleLbl="parChTrans1D4" presStyleIdx="2" presStyleCnt="9"/>
      <dgm:spPr/>
      <dgm:t>
        <a:bodyPr/>
        <a:lstStyle/>
        <a:p>
          <a:endParaRPr lang="es-CO"/>
        </a:p>
      </dgm:t>
    </dgm:pt>
    <dgm:pt modelId="{261534D2-A573-4C67-AF87-4F471B0F64B2}" type="pres">
      <dgm:prSet presAssocID="{B5CC9DC2-AE23-4DC2-9952-D06693E55DEF}" presName="root2" presStyleCnt="0"/>
      <dgm:spPr/>
    </dgm:pt>
    <dgm:pt modelId="{6A475576-F4F8-4457-B62C-9FAC2B1E873E}" type="pres">
      <dgm:prSet presAssocID="{B5CC9DC2-AE23-4DC2-9952-D06693E55DEF}" presName="LevelTwoTextNode" presStyleLbl="node4" presStyleIdx="2" presStyleCnt="9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26CD923B-E17A-4276-803D-A872E2BB844B}" type="pres">
      <dgm:prSet presAssocID="{B5CC9DC2-AE23-4DC2-9952-D06693E55DEF}" presName="level3hierChild" presStyleCnt="0"/>
      <dgm:spPr/>
    </dgm:pt>
    <dgm:pt modelId="{8645214D-7079-4DE5-B112-213391A9849F}" type="pres">
      <dgm:prSet presAssocID="{34260908-DE17-4261-A068-CC144C1BDB55}" presName="conn2-1" presStyleLbl="parChTrans1D4" presStyleIdx="3" presStyleCnt="9"/>
      <dgm:spPr/>
      <dgm:t>
        <a:bodyPr/>
        <a:lstStyle/>
        <a:p>
          <a:endParaRPr lang="es-CO"/>
        </a:p>
      </dgm:t>
    </dgm:pt>
    <dgm:pt modelId="{F32B46A9-EF94-443A-9FBE-08D724ADDC17}" type="pres">
      <dgm:prSet presAssocID="{34260908-DE17-4261-A068-CC144C1BDB55}" presName="connTx" presStyleLbl="parChTrans1D4" presStyleIdx="3" presStyleCnt="9"/>
      <dgm:spPr/>
      <dgm:t>
        <a:bodyPr/>
        <a:lstStyle/>
        <a:p>
          <a:endParaRPr lang="es-CO"/>
        </a:p>
      </dgm:t>
    </dgm:pt>
    <dgm:pt modelId="{DE0C5E65-C553-4909-85BE-9E85E7BEF96C}" type="pres">
      <dgm:prSet presAssocID="{EAFDE866-1148-42BC-AB04-644711673B68}" presName="root2" presStyleCnt="0"/>
      <dgm:spPr/>
    </dgm:pt>
    <dgm:pt modelId="{AD95BBBD-420E-427C-B27E-C6344A13244A}" type="pres">
      <dgm:prSet presAssocID="{EAFDE866-1148-42BC-AB04-644711673B68}" presName="LevelTwoTextNode" presStyleLbl="node4" presStyleIdx="3" presStyleCnt="9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CC9E4DB6-F2D4-407E-85A7-BE230E340A8D}" type="pres">
      <dgm:prSet presAssocID="{EAFDE866-1148-42BC-AB04-644711673B68}" presName="level3hierChild" presStyleCnt="0"/>
      <dgm:spPr/>
    </dgm:pt>
    <dgm:pt modelId="{2ADF61AE-7657-43C8-B414-3255015D49DF}" type="pres">
      <dgm:prSet presAssocID="{FD0BD02F-CFC2-4C44-B630-83BFBAC2CC65}" presName="conn2-1" presStyleLbl="parChTrans1D4" presStyleIdx="4" presStyleCnt="9"/>
      <dgm:spPr/>
      <dgm:t>
        <a:bodyPr/>
        <a:lstStyle/>
        <a:p>
          <a:endParaRPr lang="es-CO"/>
        </a:p>
      </dgm:t>
    </dgm:pt>
    <dgm:pt modelId="{39566A82-C767-4986-B124-ACFA24A1156A}" type="pres">
      <dgm:prSet presAssocID="{FD0BD02F-CFC2-4C44-B630-83BFBAC2CC65}" presName="connTx" presStyleLbl="parChTrans1D4" presStyleIdx="4" presStyleCnt="9"/>
      <dgm:spPr/>
      <dgm:t>
        <a:bodyPr/>
        <a:lstStyle/>
        <a:p>
          <a:endParaRPr lang="es-CO"/>
        </a:p>
      </dgm:t>
    </dgm:pt>
    <dgm:pt modelId="{45DE585D-4BBB-48F7-9B68-01621A848CDC}" type="pres">
      <dgm:prSet presAssocID="{F60054E3-A635-4E32-9D07-284F06061376}" presName="root2" presStyleCnt="0"/>
      <dgm:spPr/>
    </dgm:pt>
    <dgm:pt modelId="{5BD43FED-FB81-437A-8D03-04BCD11338FD}" type="pres">
      <dgm:prSet presAssocID="{F60054E3-A635-4E32-9D07-284F06061376}" presName="LevelTwoTextNode" presStyleLbl="node4" presStyleIdx="4" presStyleCnt="9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1643DB1B-3650-416D-9C8D-81CED158F984}" type="pres">
      <dgm:prSet presAssocID="{F60054E3-A635-4E32-9D07-284F06061376}" presName="level3hierChild" presStyleCnt="0"/>
      <dgm:spPr/>
    </dgm:pt>
    <dgm:pt modelId="{B7AFDB78-8108-40CE-8024-5D3D6D7AE5AC}" type="pres">
      <dgm:prSet presAssocID="{3A9C40FA-27E4-4D95-8082-10D40D1759C9}" presName="conn2-1" presStyleLbl="parChTrans1D2" presStyleIdx="1" presStyleCnt="3"/>
      <dgm:spPr/>
      <dgm:t>
        <a:bodyPr/>
        <a:lstStyle/>
        <a:p>
          <a:endParaRPr lang="es-CO"/>
        </a:p>
      </dgm:t>
    </dgm:pt>
    <dgm:pt modelId="{2B7F18D8-BB8D-4597-B786-06AA9D5292A4}" type="pres">
      <dgm:prSet presAssocID="{3A9C40FA-27E4-4D95-8082-10D40D1759C9}" presName="connTx" presStyleLbl="parChTrans1D2" presStyleIdx="1" presStyleCnt="3"/>
      <dgm:spPr/>
      <dgm:t>
        <a:bodyPr/>
        <a:lstStyle/>
        <a:p>
          <a:endParaRPr lang="es-CO"/>
        </a:p>
      </dgm:t>
    </dgm:pt>
    <dgm:pt modelId="{20ED206B-B970-4697-B5DB-B8B6687C4B55}" type="pres">
      <dgm:prSet presAssocID="{D90DD1A2-5F7E-4ABD-A165-DD3EA18EB083}" presName="root2" presStyleCnt="0"/>
      <dgm:spPr/>
    </dgm:pt>
    <dgm:pt modelId="{43B0EA55-E75D-4E61-800D-886F05F7CCD2}" type="pres">
      <dgm:prSet presAssocID="{D90DD1A2-5F7E-4ABD-A165-DD3EA18EB083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76451A57-075E-4329-8239-58BA03C02150}" type="pres">
      <dgm:prSet presAssocID="{D90DD1A2-5F7E-4ABD-A165-DD3EA18EB083}" presName="level3hierChild" presStyleCnt="0"/>
      <dgm:spPr/>
    </dgm:pt>
    <dgm:pt modelId="{8C7DDB91-5A1B-45FE-A080-8C6E864B73EA}" type="pres">
      <dgm:prSet presAssocID="{CB94B318-3B9A-432E-9348-09B98ED83363}" presName="conn2-1" presStyleLbl="parChTrans1D3" presStyleIdx="2" presStyleCnt="6"/>
      <dgm:spPr/>
      <dgm:t>
        <a:bodyPr/>
        <a:lstStyle/>
        <a:p>
          <a:endParaRPr lang="es-CO"/>
        </a:p>
      </dgm:t>
    </dgm:pt>
    <dgm:pt modelId="{74BBD1F2-6DFC-4490-A9EE-343FF31C208B}" type="pres">
      <dgm:prSet presAssocID="{CB94B318-3B9A-432E-9348-09B98ED83363}" presName="connTx" presStyleLbl="parChTrans1D3" presStyleIdx="2" presStyleCnt="6"/>
      <dgm:spPr/>
      <dgm:t>
        <a:bodyPr/>
        <a:lstStyle/>
        <a:p>
          <a:endParaRPr lang="es-CO"/>
        </a:p>
      </dgm:t>
    </dgm:pt>
    <dgm:pt modelId="{392F2727-34B4-41A4-A95D-25036C7CED28}" type="pres">
      <dgm:prSet presAssocID="{2249B176-0EAF-44BF-A419-7EE1A3133EE0}" presName="root2" presStyleCnt="0"/>
      <dgm:spPr/>
    </dgm:pt>
    <dgm:pt modelId="{E628A065-EA81-4688-BE15-4C8CCF6E8F5B}" type="pres">
      <dgm:prSet presAssocID="{2249B176-0EAF-44BF-A419-7EE1A3133EE0}" presName="LevelTwoTextNode" presStyleLbl="node3" presStyleIdx="2" presStyleCnt="6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EE677D25-4AEF-4F64-853A-76F0444B1DFB}" type="pres">
      <dgm:prSet presAssocID="{2249B176-0EAF-44BF-A419-7EE1A3133EE0}" presName="level3hierChild" presStyleCnt="0"/>
      <dgm:spPr/>
    </dgm:pt>
    <dgm:pt modelId="{2742B047-E4A2-4CC4-A528-404CBDA8F55D}" type="pres">
      <dgm:prSet presAssocID="{1E7D03B9-976D-42E8-B2CE-5E2F66DB1CB7}" presName="conn2-1" presStyleLbl="parChTrans1D3" presStyleIdx="3" presStyleCnt="6"/>
      <dgm:spPr/>
      <dgm:t>
        <a:bodyPr/>
        <a:lstStyle/>
        <a:p>
          <a:endParaRPr lang="es-CO"/>
        </a:p>
      </dgm:t>
    </dgm:pt>
    <dgm:pt modelId="{2A74743B-8411-4F46-8DF8-64C83AAFEA19}" type="pres">
      <dgm:prSet presAssocID="{1E7D03B9-976D-42E8-B2CE-5E2F66DB1CB7}" presName="connTx" presStyleLbl="parChTrans1D3" presStyleIdx="3" presStyleCnt="6"/>
      <dgm:spPr/>
      <dgm:t>
        <a:bodyPr/>
        <a:lstStyle/>
        <a:p>
          <a:endParaRPr lang="es-CO"/>
        </a:p>
      </dgm:t>
    </dgm:pt>
    <dgm:pt modelId="{C9DADE0E-4E28-4165-B506-41A947AD7388}" type="pres">
      <dgm:prSet presAssocID="{EDC095FD-9A03-44DE-A9F9-EC8B46387993}" presName="root2" presStyleCnt="0"/>
      <dgm:spPr/>
    </dgm:pt>
    <dgm:pt modelId="{4693F092-84CE-42A7-AD61-58082DA60E7D}" type="pres">
      <dgm:prSet presAssocID="{EDC095FD-9A03-44DE-A9F9-EC8B46387993}" presName="LevelTwoTextNode" presStyleLbl="node3" presStyleIdx="3" presStyleCnt="6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18AB103A-93CF-47A5-A846-F29743DE90DD}" type="pres">
      <dgm:prSet presAssocID="{EDC095FD-9A03-44DE-A9F9-EC8B46387993}" presName="level3hierChild" presStyleCnt="0"/>
      <dgm:spPr/>
    </dgm:pt>
    <dgm:pt modelId="{6D8B265A-A822-4F7B-8758-AA63E4A0A686}" type="pres">
      <dgm:prSet presAssocID="{E505D762-1C07-4C12-B271-00F7D4E247E3}" presName="conn2-1" presStyleLbl="parChTrans1D4" presStyleIdx="5" presStyleCnt="9"/>
      <dgm:spPr/>
      <dgm:t>
        <a:bodyPr/>
        <a:lstStyle/>
        <a:p>
          <a:endParaRPr lang="es-CO"/>
        </a:p>
      </dgm:t>
    </dgm:pt>
    <dgm:pt modelId="{5CAF031F-D953-469B-8CA9-A62B34AB0856}" type="pres">
      <dgm:prSet presAssocID="{E505D762-1C07-4C12-B271-00F7D4E247E3}" presName="connTx" presStyleLbl="parChTrans1D4" presStyleIdx="5" presStyleCnt="9"/>
      <dgm:spPr/>
      <dgm:t>
        <a:bodyPr/>
        <a:lstStyle/>
        <a:p>
          <a:endParaRPr lang="es-CO"/>
        </a:p>
      </dgm:t>
    </dgm:pt>
    <dgm:pt modelId="{A72B381C-6448-43ED-9B81-DF12C12645FE}" type="pres">
      <dgm:prSet presAssocID="{9D0F4472-9DA3-4E09-83C1-521FFCAB98C4}" presName="root2" presStyleCnt="0"/>
      <dgm:spPr/>
    </dgm:pt>
    <dgm:pt modelId="{E5E3ED08-274D-4DFE-B5BD-80CB661A656B}" type="pres">
      <dgm:prSet presAssocID="{9D0F4472-9DA3-4E09-83C1-521FFCAB98C4}" presName="LevelTwoTextNode" presStyleLbl="node4" presStyleIdx="5" presStyleCnt="9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C4F54E46-A9F2-4670-B787-7322FC92B273}" type="pres">
      <dgm:prSet presAssocID="{9D0F4472-9DA3-4E09-83C1-521FFCAB98C4}" presName="level3hierChild" presStyleCnt="0"/>
      <dgm:spPr/>
    </dgm:pt>
    <dgm:pt modelId="{C9291920-5542-48EF-A9FA-4D4635A27A9F}" type="pres">
      <dgm:prSet presAssocID="{30D2E5A5-4F72-4DDD-9279-8902CBDDD5DC}" presName="conn2-1" presStyleLbl="parChTrans1D2" presStyleIdx="2" presStyleCnt="3"/>
      <dgm:spPr/>
      <dgm:t>
        <a:bodyPr/>
        <a:lstStyle/>
        <a:p>
          <a:endParaRPr lang="es-CO"/>
        </a:p>
      </dgm:t>
    </dgm:pt>
    <dgm:pt modelId="{B1EA00F1-06BD-4222-802C-3F40DEF76EDA}" type="pres">
      <dgm:prSet presAssocID="{30D2E5A5-4F72-4DDD-9279-8902CBDDD5DC}" presName="connTx" presStyleLbl="parChTrans1D2" presStyleIdx="2" presStyleCnt="3"/>
      <dgm:spPr/>
      <dgm:t>
        <a:bodyPr/>
        <a:lstStyle/>
        <a:p>
          <a:endParaRPr lang="es-CO"/>
        </a:p>
      </dgm:t>
    </dgm:pt>
    <dgm:pt modelId="{941881B3-DE88-4D30-9187-BAC935EFB91B}" type="pres">
      <dgm:prSet presAssocID="{BB00B42C-1A53-4F26-AF5A-002B55AA6AAE}" presName="root2" presStyleCnt="0"/>
      <dgm:spPr/>
    </dgm:pt>
    <dgm:pt modelId="{90210313-7CBC-42A2-BE5F-5DE99DB09CDC}" type="pres">
      <dgm:prSet presAssocID="{BB00B42C-1A53-4F26-AF5A-002B55AA6AAE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13F3818F-820E-46A5-8AC5-AAA68C1259CE}" type="pres">
      <dgm:prSet presAssocID="{BB00B42C-1A53-4F26-AF5A-002B55AA6AAE}" presName="level3hierChild" presStyleCnt="0"/>
      <dgm:spPr/>
    </dgm:pt>
    <dgm:pt modelId="{0FB4890F-3E9E-46E0-964C-196E541F90D7}" type="pres">
      <dgm:prSet presAssocID="{AF6D0DF1-B0EF-4C82-B20D-EA14DDF9D65E}" presName="conn2-1" presStyleLbl="parChTrans1D3" presStyleIdx="4" presStyleCnt="6"/>
      <dgm:spPr/>
      <dgm:t>
        <a:bodyPr/>
        <a:lstStyle/>
        <a:p>
          <a:endParaRPr lang="es-CO"/>
        </a:p>
      </dgm:t>
    </dgm:pt>
    <dgm:pt modelId="{EC2A97E8-6089-4A0D-B11D-96FE280C1B55}" type="pres">
      <dgm:prSet presAssocID="{AF6D0DF1-B0EF-4C82-B20D-EA14DDF9D65E}" presName="connTx" presStyleLbl="parChTrans1D3" presStyleIdx="4" presStyleCnt="6"/>
      <dgm:spPr/>
      <dgm:t>
        <a:bodyPr/>
        <a:lstStyle/>
        <a:p>
          <a:endParaRPr lang="es-CO"/>
        </a:p>
      </dgm:t>
    </dgm:pt>
    <dgm:pt modelId="{CC26422F-448A-4255-8301-69182452F36A}" type="pres">
      <dgm:prSet presAssocID="{2AAC4426-556B-44B3-B0AB-CBEF20E0380E}" presName="root2" presStyleCnt="0"/>
      <dgm:spPr/>
    </dgm:pt>
    <dgm:pt modelId="{8C2199BA-EB3C-41F5-BBA7-A74C1BF8ED82}" type="pres">
      <dgm:prSet presAssocID="{2AAC4426-556B-44B3-B0AB-CBEF20E0380E}" presName="LevelTwoTextNode" presStyleLbl="node3" presStyleIdx="4" presStyleCnt="6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746368C9-2991-480A-95A5-1D210C2C0E67}" type="pres">
      <dgm:prSet presAssocID="{2AAC4426-556B-44B3-B0AB-CBEF20E0380E}" presName="level3hierChild" presStyleCnt="0"/>
      <dgm:spPr/>
    </dgm:pt>
    <dgm:pt modelId="{CBFDE50A-E75A-4E1D-A15A-28E727AF251F}" type="pres">
      <dgm:prSet presAssocID="{65031D02-4F40-43EC-AAC3-EBCAF901D27A}" presName="conn2-1" presStyleLbl="parChTrans1D4" presStyleIdx="6" presStyleCnt="9"/>
      <dgm:spPr/>
      <dgm:t>
        <a:bodyPr/>
        <a:lstStyle/>
        <a:p>
          <a:endParaRPr lang="es-CO"/>
        </a:p>
      </dgm:t>
    </dgm:pt>
    <dgm:pt modelId="{822F617B-0A1A-4E8A-9A01-96975B40F2EC}" type="pres">
      <dgm:prSet presAssocID="{65031D02-4F40-43EC-AAC3-EBCAF901D27A}" presName="connTx" presStyleLbl="parChTrans1D4" presStyleIdx="6" presStyleCnt="9"/>
      <dgm:spPr/>
      <dgm:t>
        <a:bodyPr/>
        <a:lstStyle/>
        <a:p>
          <a:endParaRPr lang="es-CO"/>
        </a:p>
      </dgm:t>
    </dgm:pt>
    <dgm:pt modelId="{6D07451F-713A-45D3-B8D6-6B696D199D7D}" type="pres">
      <dgm:prSet presAssocID="{CA395529-9352-47A9-9984-459EBFAC0324}" presName="root2" presStyleCnt="0"/>
      <dgm:spPr/>
    </dgm:pt>
    <dgm:pt modelId="{8FAF721C-74E1-458F-AF23-563F4DB3A1CA}" type="pres">
      <dgm:prSet presAssocID="{CA395529-9352-47A9-9984-459EBFAC0324}" presName="LevelTwoTextNode" presStyleLbl="node4" presStyleIdx="6" presStyleCnt="9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CD3925F2-A499-47DF-99CB-D93DAC5121C5}" type="pres">
      <dgm:prSet presAssocID="{CA395529-9352-47A9-9984-459EBFAC0324}" presName="level3hierChild" presStyleCnt="0"/>
      <dgm:spPr/>
    </dgm:pt>
    <dgm:pt modelId="{F40DDC69-2029-4F97-A366-52A32EAC787C}" type="pres">
      <dgm:prSet presAssocID="{2707714E-4960-44F4-9637-92E08804D6A7}" presName="conn2-1" presStyleLbl="parChTrans1D4" presStyleIdx="7" presStyleCnt="9"/>
      <dgm:spPr/>
      <dgm:t>
        <a:bodyPr/>
        <a:lstStyle/>
        <a:p>
          <a:endParaRPr lang="es-CO"/>
        </a:p>
      </dgm:t>
    </dgm:pt>
    <dgm:pt modelId="{12156548-F42B-4DD2-A842-183136BBE501}" type="pres">
      <dgm:prSet presAssocID="{2707714E-4960-44F4-9637-92E08804D6A7}" presName="connTx" presStyleLbl="parChTrans1D4" presStyleIdx="7" presStyleCnt="9"/>
      <dgm:spPr/>
      <dgm:t>
        <a:bodyPr/>
        <a:lstStyle/>
        <a:p>
          <a:endParaRPr lang="es-CO"/>
        </a:p>
      </dgm:t>
    </dgm:pt>
    <dgm:pt modelId="{3DCB6949-400B-458C-AA8D-87A97CB248FB}" type="pres">
      <dgm:prSet presAssocID="{16D134F1-62ED-4B2A-8397-F4DF2AB8FC0D}" presName="root2" presStyleCnt="0"/>
      <dgm:spPr/>
    </dgm:pt>
    <dgm:pt modelId="{394BE52F-50BD-4A1A-AAC3-558B876A200A}" type="pres">
      <dgm:prSet presAssocID="{16D134F1-62ED-4B2A-8397-F4DF2AB8FC0D}" presName="LevelTwoTextNode" presStyleLbl="node4" presStyleIdx="7" presStyleCnt="9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7BFCAC08-0FC4-418B-92B7-561BE2F17085}" type="pres">
      <dgm:prSet presAssocID="{16D134F1-62ED-4B2A-8397-F4DF2AB8FC0D}" presName="level3hierChild" presStyleCnt="0"/>
      <dgm:spPr/>
    </dgm:pt>
    <dgm:pt modelId="{9CEC5AD9-65ED-427D-AE53-11B4884EC2A9}" type="pres">
      <dgm:prSet presAssocID="{BB97F3C3-ECBF-4CB1-8C12-C699E64ED195}" presName="conn2-1" presStyleLbl="parChTrans1D4" presStyleIdx="8" presStyleCnt="9"/>
      <dgm:spPr/>
      <dgm:t>
        <a:bodyPr/>
        <a:lstStyle/>
        <a:p>
          <a:endParaRPr lang="es-CO"/>
        </a:p>
      </dgm:t>
    </dgm:pt>
    <dgm:pt modelId="{0F71B2FF-9B75-45A1-A657-BE4ADAA9E7B0}" type="pres">
      <dgm:prSet presAssocID="{BB97F3C3-ECBF-4CB1-8C12-C699E64ED195}" presName="connTx" presStyleLbl="parChTrans1D4" presStyleIdx="8" presStyleCnt="9"/>
      <dgm:spPr/>
      <dgm:t>
        <a:bodyPr/>
        <a:lstStyle/>
        <a:p>
          <a:endParaRPr lang="es-CO"/>
        </a:p>
      </dgm:t>
    </dgm:pt>
    <dgm:pt modelId="{A76EE9B6-DE6D-4F19-B8DC-6B4851E755F5}" type="pres">
      <dgm:prSet presAssocID="{16BB7048-561F-4D40-B13E-9301629FCE3C}" presName="root2" presStyleCnt="0"/>
      <dgm:spPr/>
    </dgm:pt>
    <dgm:pt modelId="{D8D326CC-F6B5-4661-84DE-6570C3FC7ECD}" type="pres">
      <dgm:prSet presAssocID="{16BB7048-561F-4D40-B13E-9301629FCE3C}" presName="LevelTwoTextNode" presStyleLbl="node4" presStyleIdx="8" presStyleCnt="9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D2B4DDC6-D204-4C0D-A938-56A8FB07AB6C}" type="pres">
      <dgm:prSet presAssocID="{16BB7048-561F-4D40-B13E-9301629FCE3C}" presName="level3hierChild" presStyleCnt="0"/>
      <dgm:spPr/>
    </dgm:pt>
    <dgm:pt modelId="{1DAAF4F3-C2AF-483F-B4A9-488983C22E20}" type="pres">
      <dgm:prSet presAssocID="{62ECB88A-2C77-4F94-80D9-8F16D797C1DE}" presName="conn2-1" presStyleLbl="parChTrans1D3" presStyleIdx="5" presStyleCnt="6"/>
      <dgm:spPr/>
      <dgm:t>
        <a:bodyPr/>
        <a:lstStyle/>
        <a:p>
          <a:endParaRPr lang="es-CO"/>
        </a:p>
      </dgm:t>
    </dgm:pt>
    <dgm:pt modelId="{75F4B256-FBA3-4203-AD6A-4707ED7E733A}" type="pres">
      <dgm:prSet presAssocID="{62ECB88A-2C77-4F94-80D9-8F16D797C1DE}" presName="connTx" presStyleLbl="parChTrans1D3" presStyleIdx="5" presStyleCnt="6"/>
      <dgm:spPr/>
      <dgm:t>
        <a:bodyPr/>
        <a:lstStyle/>
        <a:p>
          <a:endParaRPr lang="es-CO"/>
        </a:p>
      </dgm:t>
    </dgm:pt>
    <dgm:pt modelId="{B8E89D5C-2CCF-472E-AA78-EA7D36D1CE84}" type="pres">
      <dgm:prSet presAssocID="{D32D68DD-C11E-4911-A4C4-AECB29F1ED7A}" presName="root2" presStyleCnt="0"/>
      <dgm:spPr/>
    </dgm:pt>
    <dgm:pt modelId="{E59488DD-9BC0-433B-85D6-1C3F185CA7ED}" type="pres">
      <dgm:prSet presAssocID="{D32D68DD-C11E-4911-A4C4-AECB29F1ED7A}" presName="LevelTwoTextNode" presStyleLbl="node3" presStyleIdx="5" presStyleCnt="6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04985C37-9A62-4F2E-B684-C5B59E02B2A2}" type="pres">
      <dgm:prSet presAssocID="{D32D68DD-C11E-4911-A4C4-AECB29F1ED7A}" presName="level3hierChild" presStyleCnt="0"/>
      <dgm:spPr/>
    </dgm:pt>
  </dgm:ptLst>
  <dgm:cxnLst>
    <dgm:cxn modelId="{B3EBAFCD-9D7F-481E-8B62-141139E0CD4C}" type="presOf" srcId="{62ECB88A-2C77-4F94-80D9-8F16D797C1DE}" destId="{1DAAF4F3-C2AF-483F-B4A9-488983C22E20}" srcOrd="0" destOrd="0" presId="urn:microsoft.com/office/officeart/2008/layout/HorizontalMultiLevelHierarchy"/>
    <dgm:cxn modelId="{9ECAED91-7931-422A-9DC0-43E5C3B203E7}" type="presOf" srcId="{34260908-DE17-4261-A068-CC144C1BDB55}" destId="{F32B46A9-EF94-443A-9FBE-08D724ADDC17}" srcOrd="1" destOrd="0" presId="urn:microsoft.com/office/officeart/2008/layout/HorizontalMultiLevelHierarchy"/>
    <dgm:cxn modelId="{2E42D89B-E4A1-4A8F-B20C-1668B9BDDB57}" srcId="{2AAC4426-556B-44B3-B0AB-CBEF20E0380E}" destId="{16BB7048-561F-4D40-B13E-9301629FCE3C}" srcOrd="1" destOrd="0" parTransId="{BB97F3C3-ECBF-4CB1-8C12-C699E64ED195}" sibTransId="{E87DC2CD-4E26-4524-852D-77315F9093A6}"/>
    <dgm:cxn modelId="{849B35A2-8D2E-4C8D-83C8-0AA6D42FBF27}" type="presOf" srcId="{E505D762-1C07-4C12-B271-00F7D4E247E3}" destId="{5CAF031F-D953-469B-8CA9-A62B34AB0856}" srcOrd="1" destOrd="0" presId="urn:microsoft.com/office/officeart/2008/layout/HorizontalMultiLevelHierarchy"/>
    <dgm:cxn modelId="{50047F2C-E0B7-4FA4-9D72-D0BFD07563BA}" type="presOf" srcId="{46B16CB1-B813-4289-B3DE-A42F758B6178}" destId="{BD058F86-A631-43B2-8E39-269BB2F6093E}" srcOrd="1" destOrd="0" presId="urn:microsoft.com/office/officeart/2008/layout/HorizontalMultiLevelHierarchy"/>
    <dgm:cxn modelId="{A313CD3E-51EF-463D-9BD2-AF2AB9A1D92A}" type="presOf" srcId="{8A277ABE-AF8A-4EC0-B774-7A9A3D36B492}" destId="{C70ACE78-B57A-474A-A04E-256E0784DF77}" srcOrd="0" destOrd="0" presId="urn:microsoft.com/office/officeart/2008/layout/HorizontalMultiLevelHierarchy"/>
    <dgm:cxn modelId="{EFEE65EA-DDB5-42A3-967B-47C8606C7407}" type="presOf" srcId="{EDC095FD-9A03-44DE-A9F9-EC8B46387993}" destId="{4693F092-84CE-42A7-AD61-58082DA60E7D}" srcOrd="0" destOrd="0" presId="urn:microsoft.com/office/officeart/2008/layout/HorizontalMultiLevelHierarchy"/>
    <dgm:cxn modelId="{BF79D974-1C2D-47F3-BD77-CF07F58418AB}" type="presOf" srcId="{D32D68DD-C11E-4911-A4C4-AECB29F1ED7A}" destId="{E59488DD-9BC0-433B-85D6-1C3F185CA7ED}" srcOrd="0" destOrd="0" presId="urn:microsoft.com/office/officeart/2008/layout/HorizontalMultiLevelHierarchy"/>
    <dgm:cxn modelId="{D2C3FD8C-1E29-45D6-8866-90715B5C1D56}" type="presOf" srcId="{2249B176-0EAF-44BF-A419-7EE1A3133EE0}" destId="{E628A065-EA81-4688-BE15-4C8CCF6E8F5B}" srcOrd="0" destOrd="0" presId="urn:microsoft.com/office/officeart/2008/layout/HorizontalMultiLevelHierarchy"/>
    <dgm:cxn modelId="{66881E7F-54D0-41DC-A8C6-E20A9DA7C1D9}" srcId="{74775297-984C-4464-87AE-6950C201370A}" destId="{BB00B42C-1A53-4F26-AF5A-002B55AA6AAE}" srcOrd="2" destOrd="0" parTransId="{30D2E5A5-4F72-4DDD-9279-8902CBDDD5DC}" sibTransId="{257D161F-0AE7-4087-B87D-376D6CCF18C6}"/>
    <dgm:cxn modelId="{15F66A7C-B824-49C2-ADCF-F19D418E9AFF}" type="presOf" srcId="{32E23D24-7A20-4686-BB28-73E9285E6001}" destId="{49F219AC-A054-479F-ABB3-6168786BFF34}" srcOrd="0" destOrd="0" presId="urn:microsoft.com/office/officeart/2008/layout/HorizontalMultiLevelHierarchy"/>
    <dgm:cxn modelId="{F70AA4C6-996C-49F4-B303-9362B5A7DF1C}" type="presOf" srcId="{EAFDE866-1148-42BC-AB04-644711673B68}" destId="{AD95BBBD-420E-427C-B27E-C6344A13244A}" srcOrd="0" destOrd="0" presId="urn:microsoft.com/office/officeart/2008/layout/HorizontalMultiLevelHierarchy"/>
    <dgm:cxn modelId="{6B313E03-2BC4-43AE-BE65-48C733395F32}" srcId="{74775297-984C-4464-87AE-6950C201370A}" destId="{D90DD1A2-5F7E-4ABD-A165-DD3EA18EB083}" srcOrd="1" destOrd="0" parTransId="{3A9C40FA-27E4-4D95-8082-10D40D1759C9}" sibTransId="{72DBF543-723F-4A23-A3AD-638CD87286AE}"/>
    <dgm:cxn modelId="{CDE3791C-C709-473C-8F90-E77DBD97BBA1}" type="presOf" srcId="{BB97F3C3-ECBF-4CB1-8C12-C699E64ED195}" destId="{9CEC5AD9-65ED-427D-AE53-11B4884EC2A9}" srcOrd="0" destOrd="0" presId="urn:microsoft.com/office/officeart/2008/layout/HorizontalMultiLevelHierarchy"/>
    <dgm:cxn modelId="{7EBA6D47-7357-4EF1-9DB2-097E510103E8}" type="presOf" srcId="{7B458D17-103A-4C6D-9B61-9F8A0F7C0A20}" destId="{13A272C5-DB4E-4466-A613-FA87E8C88C67}" srcOrd="0" destOrd="0" presId="urn:microsoft.com/office/officeart/2008/layout/HorizontalMultiLevelHierarchy"/>
    <dgm:cxn modelId="{C7DB338C-E715-44BC-A774-FE6C882EA4F3}" type="presOf" srcId="{AB0B0A48-FCFE-4C68-9C4D-045D9437813C}" destId="{109AA600-94C5-44F1-9407-1CFFA533E680}" srcOrd="0" destOrd="0" presId="urn:microsoft.com/office/officeart/2008/layout/HorizontalMultiLevelHierarchy"/>
    <dgm:cxn modelId="{C82B148B-7AFC-47BA-9620-7C9B80A1A2F6}" srcId="{D90DD1A2-5F7E-4ABD-A165-DD3EA18EB083}" destId="{EDC095FD-9A03-44DE-A9F9-EC8B46387993}" srcOrd="1" destOrd="0" parTransId="{1E7D03B9-976D-42E8-B2CE-5E2F66DB1CB7}" sibTransId="{66A810D8-E6C0-43F7-A3E0-504879972DC4}"/>
    <dgm:cxn modelId="{E1EB56C2-F9BB-4717-AE0B-E7CA498EA432}" type="presOf" srcId="{32E23D24-7A20-4686-BB28-73E9285E6001}" destId="{2A019479-B571-4BBF-B3E4-D0ACCBF9BAD3}" srcOrd="1" destOrd="0" presId="urn:microsoft.com/office/officeart/2008/layout/HorizontalMultiLevelHierarchy"/>
    <dgm:cxn modelId="{106C8BC7-DEFC-4C93-898A-734786D32253}" type="presOf" srcId="{46B16CB1-B813-4289-B3DE-A42F758B6178}" destId="{48ABCF9D-0E91-4904-80E1-C5A063296094}" srcOrd="0" destOrd="0" presId="urn:microsoft.com/office/officeart/2008/layout/HorizontalMultiLevelHierarchy"/>
    <dgm:cxn modelId="{E82EA1EE-ABC9-4ECF-A8A8-60B409BE8D4E}" srcId="{EDC095FD-9A03-44DE-A9F9-EC8B46387993}" destId="{9D0F4472-9DA3-4E09-83C1-521FFCAB98C4}" srcOrd="0" destOrd="0" parTransId="{E505D762-1C07-4C12-B271-00F7D4E247E3}" sibTransId="{B7474BC9-C45D-4C66-88F7-1F54D42B23AD}"/>
    <dgm:cxn modelId="{82107CEA-385B-4382-9D23-0971DDE92C2A}" type="presOf" srcId="{AF6D0DF1-B0EF-4C82-B20D-EA14DDF9D65E}" destId="{0FB4890F-3E9E-46E0-964C-196E541F90D7}" srcOrd="0" destOrd="0" presId="urn:microsoft.com/office/officeart/2008/layout/HorizontalMultiLevelHierarchy"/>
    <dgm:cxn modelId="{F54474DB-AB42-42C9-ABEC-56DE6BB6A2CE}" type="presOf" srcId="{B20FB592-15D3-4BEE-B850-78AD1E617F61}" destId="{3FD4E3DB-9579-4D10-B989-C5A9987474E4}" srcOrd="1" destOrd="0" presId="urn:microsoft.com/office/officeart/2008/layout/HorizontalMultiLevelHierarchy"/>
    <dgm:cxn modelId="{4A2FFAB9-9C9B-453F-A454-E2E41B1AB63A}" type="presOf" srcId="{D90DD1A2-5F7E-4ABD-A165-DD3EA18EB083}" destId="{43B0EA55-E75D-4E61-800D-886F05F7CCD2}" srcOrd="0" destOrd="0" presId="urn:microsoft.com/office/officeart/2008/layout/HorizontalMultiLevelHierarchy"/>
    <dgm:cxn modelId="{0EB51C7D-3D8C-4B81-9243-B174AA216178}" type="presOf" srcId="{2AAC4426-556B-44B3-B0AB-CBEF20E0380E}" destId="{8C2199BA-EB3C-41F5-BBA7-A74C1BF8ED82}" srcOrd="0" destOrd="0" presId="urn:microsoft.com/office/officeart/2008/layout/HorizontalMultiLevelHierarchy"/>
    <dgm:cxn modelId="{338D6343-D9B0-4B10-8AD0-CAAAF124803C}" srcId="{ED6E517A-E693-405A-8A30-48055B51182B}" destId="{74775297-984C-4464-87AE-6950C201370A}" srcOrd="0" destOrd="0" parTransId="{E64AF6FC-A4AB-4144-8E57-968EFFDFE59C}" sibTransId="{6422386C-6ABF-4824-B53B-947398571C2C}"/>
    <dgm:cxn modelId="{A2526A8E-2FBB-4F16-88CB-6A05BA5C60A0}" type="presOf" srcId="{F60054E3-A635-4E32-9D07-284F06061376}" destId="{5BD43FED-FB81-437A-8D03-04BCD11338FD}" srcOrd="0" destOrd="0" presId="urn:microsoft.com/office/officeart/2008/layout/HorizontalMultiLevelHierarchy"/>
    <dgm:cxn modelId="{FA2674AA-AA73-439B-86ED-AFBB2513AA07}" type="presOf" srcId="{B20FB592-15D3-4BEE-B850-78AD1E617F61}" destId="{74BB1A4F-EEA0-424F-AD5E-020BB69A54C5}" srcOrd="0" destOrd="0" presId="urn:microsoft.com/office/officeart/2008/layout/HorizontalMultiLevelHierarchy"/>
    <dgm:cxn modelId="{DBBC3FE6-17B4-4FF8-A8A2-BD35779B29F3}" type="presOf" srcId="{FD0BD02F-CFC2-4C44-B630-83BFBAC2CC65}" destId="{39566A82-C767-4986-B124-ACFA24A1156A}" srcOrd="1" destOrd="0" presId="urn:microsoft.com/office/officeart/2008/layout/HorizontalMultiLevelHierarchy"/>
    <dgm:cxn modelId="{43C3D04A-4BD8-4856-9541-EC516DE75682}" srcId="{3B66DA6B-3B46-4437-9DB4-5F5999915838}" destId="{B5CC9DC2-AE23-4DC2-9952-D06693E55DEF}" srcOrd="0" destOrd="0" parTransId="{32E23D24-7A20-4686-BB28-73E9285E6001}" sibTransId="{A7E209E8-F64F-4A14-9940-96CBB5437D4D}"/>
    <dgm:cxn modelId="{95A0B5CC-55B4-44FC-89A3-57AD4996AEE9}" srcId="{BB00B42C-1A53-4F26-AF5A-002B55AA6AAE}" destId="{D32D68DD-C11E-4911-A4C4-AECB29F1ED7A}" srcOrd="1" destOrd="0" parTransId="{62ECB88A-2C77-4F94-80D9-8F16D797C1DE}" sibTransId="{847B2690-6913-43A0-B658-56FFA8053D96}"/>
    <dgm:cxn modelId="{8424ACC9-6F7D-4E2D-87D2-24045D7E12CC}" srcId="{9CC07BC8-4BEF-44D5-9F8B-9D10A1A660A3}" destId="{5320CDFB-6591-46B5-A402-493BAC36B116}" srcOrd="1" destOrd="0" parTransId="{C9FEDA71-8293-455A-85D7-47429FCC88FC}" sibTransId="{B97A22D8-A477-474F-B48B-1171813F1296}"/>
    <dgm:cxn modelId="{F7654590-02A1-464D-9891-B2B4F616BA95}" srcId="{9CC07BC8-4BEF-44D5-9F8B-9D10A1A660A3}" destId="{9BEE92E8-283B-4995-BA71-CAF205538F94}" srcOrd="0" destOrd="0" parTransId="{AB0B0A48-FCFE-4C68-9C4D-045D9437813C}" sibTransId="{831C098D-158D-4F86-8063-CFFB8FCDF4B0}"/>
    <dgm:cxn modelId="{A712FC71-9BD3-4C93-9C66-C2DD99CBE9BD}" type="presOf" srcId="{2707714E-4960-44F4-9637-92E08804D6A7}" destId="{F40DDC69-2029-4F97-A366-52A32EAC787C}" srcOrd="0" destOrd="0" presId="urn:microsoft.com/office/officeart/2008/layout/HorizontalMultiLevelHierarchy"/>
    <dgm:cxn modelId="{6BF7E0D8-C4B0-45CD-B61C-D0C78758BEE3}" type="presOf" srcId="{30D2E5A5-4F72-4DDD-9279-8902CBDDD5DC}" destId="{C9291920-5542-48EF-A9FA-4D4635A27A9F}" srcOrd="0" destOrd="0" presId="urn:microsoft.com/office/officeart/2008/layout/HorizontalMultiLevelHierarchy"/>
    <dgm:cxn modelId="{1A102488-CE1B-42B3-AB20-EF6808B6D120}" type="presOf" srcId="{CB94B318-3B9A-432E-9348-09B98ED83363}" destId="{74BBD1F2-6DFC-4490-A9EE-343FF31C208B}" srcOrd="1" destOrd="0" presId="urn:microsoft.com/office/officeart/2008/layout/HorizontalMultiLevelHierarchy"/>
    <dgm:cxn modelId="{2A5F8AC3-EB95-4186-971F-57D4F6DD059F}" srcId="{7B458D17-103A-4C6D-9B61-9F8A0F7C0A20}" destId="{3B66DA6B-3B46-4437-9DB4-5F5999915838}" srcOrd="1" destOrd="0" parTransId="{46B16CB1-B813-4289-B3DE-A42F758B6178}" sibTransId="{A718E618-AA70-4127-92F3-9B42C6F7A5B1}"/>
    <dgm:cxn modelId="{B601ADA1-9CA1-4BF8-A68B-A2D9F518C977}" type="presOf" srcId="{C9FEDA71-8293-455A-85D7-47429FCC88FC}" destId="{CE768823-C0D8-4F60-A929-1D40BA81F8B1}" srcOrd="1" destOrd="0" presId="urn:microsoft.com/office/officeart/2008/layout/HorizontalMultiLevelHierarchy"/>
    <dgm:cxn modelId="{EB121C34-DF44-4035-8E9B-15CD5D548170}" type="presOf" srcId="{65031D02-4F40-43EC-AAC3-EBCAF901D27A}" destId="{CBFDE50A-E75A-4E1D-A15A-28E727AF251F}" srcOrd="0" destOrd="0" presId="urn:microsoft.com/office/officeart/2008/layout/HorizontalMultiLevelHierarchy"/>
    <dgm:cxn modelId="{DD220AAE-6558-4201-8414-147074C1AD2B}" srcId="{7B458D17-103A-4C6D-9B61-9F8A0F7C0A20}" destId="{9CC07BC8-4BEF-44D5-9F8B-9D10A1A660A3}" srcOrd="0" destOrd="0" parTransId="{B20FB592-15D3-4BEE-B850-78AD1E617F61}" sibTransId="{B52278F1-D026-4B3D-964C-DEEAFB8D26C3}"/>
    <dgm:cxn modelId="{B6B95550-5F2D-4584-9B01-12A46BBDC083}" type="presOf" srcId="{74775297-984C-4464-87AE-6950C201370A}" destId="{71D296D5-3B74-47EA-A073-01E7AE9F742E}" srcOrd="0" destOrd="0" presId="urn:microsoft.com/office/officeart/2008/layout/HorizontalMultiLevelHierarchy"/>
    <dgm:cxn modelId="{F2E50200-F98E-4D4D-98A1-658C337D2BF2}" type="presOf" srcId="{1E7D03B9-976D-42E8-B2CE-5E2F66DB1CB7}" destId="{2742B047-E4A2-4CC4-A528-404CBDA8F55D}" srcOrd="0" destOrd="0" presId="urn:microsoft.com/office/officeart/2008/layout/HorizontalMultiLevelHierarchy"/>
    <dgm:cxn modelId="{8E0B9875-2715-49CE-B9E3-7B31590643BA}" type="presOf" srcId="{1E7D03B9-976D-42E8-B2CE-5E2F66DB1CB7}" destId="{2A74743B-8411-4F46-8DF8-64C83AAFEA19}" srcOrd="1" destOrd="0" presId="urn:microsoft.com/office/officeart/2008/layout/HorizontalMultiLevelHierarchy"/>
    <dgm:cxn modelId="{C81E88A1-0F25-4307-9CE2-EA08E46DC97E}" srcId="{3B66DA6B-3B46-4437-9DB4-5F5999915838}" destId="{F60054E3-A635-4E32-9D07-284F06061376}" srcOrd="1" destOrd="0" parTransId="{FD0BD02F-CFC2-4C44-B630-83BFBAC2CC65}" sibTransId="{72A35EF3-C644-4E4F-BE81-3415104D92C8}"/>
    <dgm:cxn modelId="{E3DBBFC3-1B15-45E0-B1AD-CA957A35B7DD}" type="presOf" srcId="{9BEE92E8-283B-4995-BA71-CAF205538F94}" destId="{BE50014F-F71D-4E14-A5FB-9CFC8923743B}" srcOrd="0" destOrd="0" presId="urn:microsoft.com/office/officeart/2008/layout/HorizontalMultiLevelHierarchy"/>
    <dgm:cxn modelId="{C640CF04-828D-4B30-8147-238D019CFBD3}" type="presOf" srcId="{AB0B0A48-FCFE-4C68-9C4D-045D9437813C}" destId="{AA3C7D13-E07E-40E0-88D2-531866FA4868}" srcOrd="1" destOrd="0" presId="urn:microsoft.com/office/officeart/2008/layout/HorizontalMultiLevelHierarchy"/>
    <dgm:cxn modelId="{0D67D540-0ADA-4557-9A9E-B133243C9DBA}" type="presOf" srcId="{16BB7048-561F-4D40-B13E-9301629FCE3C}" destId="{D8D326CC-F6B5-4661-84DE-6570C3FC7ECD}" srcOrd="0" destOrd="0" presId="urn:microsoft.com/office/officeart/2008/layout/HorizontalMultiLevelHierarchy"/>
    <dgm:cxn modelId="{D285DF15-0BBC-4A4D-872E-845A5A4FF21E}" type="presOf" srcId="{9D0F4472-9DA3-4E09-83C1-521FFCAB98C4}" destId="{E5E3ED08-274D-4DFE-B5BD-80CB661A656B}" srcOrd="0" destOrd="0" presId="urn:microsoft.com/office/officeart/2008/layout/HorizontalMultiLevelHierarchy"/>
    <dgm:cxn modelId="{522FB03E-CB3D-4DC3-A917-A81D05C7B45C}" type="presOf" srcId="{C9FEDA71-8293-455A-85D7-47429FCC88FC}" destId="{78D46DCD-9DF6-489D-A55B-1299540758E4}" srcOrd="0" destOrd="0" presId="urn:microsoft.com/office/officeart/2008/layout/HorizontalMultiLevelHierarchy"/>
    <dgm:cxn modelId="{8E7F1BF0-E160-48ED-9763-225115F644B8}" type="presOf" srcId="{AF6D0DF1-B0EF-4C82-B20D-EA14DDF9D65E}" destId="{EC2A97E8-6089-4A0D-B11D-96FE280C1B55}" srcOrd="1" destOrd="0" presId="urn:microsoft.com/office/officeart/2008/layout/HorizontalMultiLevelHierarchy"/>
    <dgm:cxn modelId="{0EAFA313-11E4-4B95-B5C6-0AB11E6FF87F}" type="presOf" srcId="{9CC07BC8-4BEF-44D5-9F8B-9D10A1A660A3}" destId="{E63F0740-5722-49FF-BCD5-70EFCE0A430B}" srcOrd="0" destOrd="0" presId="urn:microsoft.com/office/officeart/2008/layout/HorizontalMultiLevelHierarchy"/>
    <dgm:cxn modelId="{7B2F33EB-8DDA-48AC-9245-655C906DD41A}" type="presOf" srcId="{CB94B318-3B9A-432E-9348-09B98ED83363}" destId="{8C7DDB91-5A1B-45FE-A080-8C6E864B73EA}" srcOrd="0" destOrd="0" presId="urn:microsoft.com/office/officeart/2008/layout/HorizontalMultiLevelHierarchy"/>
    <dgm:cxn modelId="{6CE19C45-020C-4116-A30F-3A396FD4637C}" type="presOf" srcId="{30D2E5A5-4F72-4DDD-9279-8902CBDDD5DC}" destId="{B1EA00F1-06BD-4222-802C-3F40DEF76EDA}" srcOrd="1" destOrd="0" presId="urn:microsoft.com/office/officeart/2008/layout/HorizontalMultiLevelHierarchy"/>
    <dgm:cxn modelId="{C430766D-1E7A-499F-8496-4DBB4040210D}" srcId="{CA395529-9352-47A9-9984-459EBFAC0324}" destId="{16D134F1-62ED-4B2A-8397-F4DF2AB8FC0D}" srcOrd="0" destOrd="0" parTransId="{2707714E-4960-44F4-9637-92E08804D6A7}" sibTransId="{FEBF1033-D49A-4EB0-8765-48DBAB330522}"/>
    <dgm:cxn modelId="{6466A8F5-CAFD-49A8-98C3-065A3BD64DC8}" type="presOf" srcId="{34260908-DE17-4261-A068-CC144C1BDB55}" destId="{8645214D-7079-4DE5-B112-213391A9849F}" srcOrd="0" destOrd="0" presId="urn:microsoft.com/office/officeart/2008/layout/HorizontalMultiLevelHierarchy"/>
    <dgm:cxn modelId="{32071811-9A6C-459B-B434-0CDCE726C892}" type="presOf" srcId="{ED6E517A-E693-405A-8A30-48055B51182B}" destId="{2A7AA8C5-1631-47DC-A1B8-9A5D0C84E68C}" srcOrd="0" destOrd="0" presId="urn:microsoft.com/office/officeart/2008/layout/HorizontalMultiLevelHierarchy"/>
    <dgm:cxn modelId="{19A76C91-B0FF-4EED-B2CE-5ADA64C36D74}" type="presOf" srcId="{BB00B42C-1A53-4F26-AF5A-002B55AA6AAE}" destId="{90210313-7CBC-42A2-BE5F-5DE99DB09CDC}" srcOrd="0" destOrd="0" presId="urn:microsoft.com/office/officeart/2008/layout/HorizontalMultiLevelHierarchy"/>
    <dgm:cxn modelId="{41C53ADB-78FB-4807-BDCD-1505C0A8F629}" srcId="{B5CC9DC2-AE23-4DC2-9952-D06693E55DEF}" destId="{EAFDE866-1148-42BC-AB04-644711673B68}" srcOrd="0" destOrd="0" parTransId="{34260908-DE17-4261-A068-CC144C1BDB55}" sibTransId="{C1E2B074-49D2-4635-8DEC-7D2D40728AAB}"/>
    <dgm:cxn modelId="{4F3D445A-96EC-4AC1-B0D3-31901B2CBE1F}" srcId="{D90DD1A2-5F7E-4ABD-A165-DD3EA18EB083}" destId="{2249B176-0EAF-44BF-A419-7EE1A3133EE0}" srcOrd="0" destOrd="0" parTransId="{CB94B318-3B9A-432E-9348-09B98ED83363}" sibTransId="{B0FAD509-D304-4A5F-94AF-689AF3DE5131}"/>
    <dgm:cxn modelId="{B7BAFAEB-0926-472D-80DC-1953D509A79F}" srcId="{BB00B42C-1A53-4F26-AF5A-002B55AA6AAE}" destId="{2AAC4426-556B-44B3-B0AB-CBEF20E0380E}" srcOrd="0" destOrd="0" parTransId="{AF6D0DF1-B0EF-4C82-B20D-EA14DDF9D65E}" sibTransId="{4E028AC9-896C-42E3-A8B6-D74DEAF4F91F}"/>
    <dgm:cxn modelId="{5F28FE1A-C369-415F-A1BB-7C18839EE4D6}" type="presOf" srcId="{FD0BD02F-CFC2-4C44-B630-83BFBAC2CC65}" destId="{2ADF61AE-7657-43C8-B414-3255015D49DF}" srcOrd="0" destOrd="0" presId="urn:microsoft.com/office/officeart/2008/layout/HorizontalMultiLevelHierarchy"/>
    <dgm:cxn modelId="{E753F3F4-7BA0-4008-B657-58A8FF4E2781}" type="presOf" srcId="{8A277ABE-AF8A-4EC0-B774-7A9A3D36B492}" destId="{D7C806D9-6EE5-4D3B-B89F-9305C8EC4B12}" srcOrd="1" destOrd="0" presId="urn:microsoft.com/office/officeart/2008/layout/HorizontalMultiLevelHierarchy"/>
    <dgm:cxn modelId="{2C02AB65-EF49-4C6E-A056-753E846C7309}" srcId="{2AAC4426-556B-44B3-B0AB-CBEF20E0380E}" destId="{CA395529-9352-47A9-9984-459EBFAC0324}" srcOrd="0" destOrd="0" parTransId="{65031D02-4F40-43EC-AAC3-EBCAF901D27A}" sibTransId="{61C8B3B8-C18B-4605-A24A-DD0694908300}"/>
    <dgm:cxn modelId="{98103ED4-CD42-4D42-8269-BCAAA93FA85E}" type="presOf" srcId="{B5CC9DC2-AE23-4DC2-9952-D06693E55DEF}" destId="{6A475576-F4F8-4457-B62C-9FAC2B1E873E}" srcOrd="0" destOrd="0" presId="urn:microsoft.com/office/officeart/2008/layout/HorizontalMultiLevelHierarchy"/>
    <dgm:cxn modelId="{34BCF97D-7070-418C-8818-C1BA7CEF5012}" srcId="{74775297-984C-4464-87AE-6950C201370A}" destId="{7B458D17-103A-4C6D-9B61-9F8A0F7C0A20}" srcOrd="0" destOrd="0" parTransId="{8A277ABE-AF8A-4EC0-B774-7A9A3D36B492}" sibTransId="{F825D1F2-F9B6-4429-AD6D-36CD7B75E838}"/>
    <dgm:cxn modelId="{E76DB3CD-7A00-4EFB-8BB3-AC588580DDDA}" type="presOf" srcId="{CA395529-9352-47A9-9984-459EBFAC0324}" destId="{8FAF721C-74E1-458F-AF23-563F4DB3A1CA}" srcOrd="0" destOrd="0" presId="urn:microsoft.com/office/officeart/2008/layout/HorizontalMultiLevelHierarchy"/>
    <dgm:cxn modelId="{239CA2C8-4636-49FA-B75E-2ABD76439808}" type="presOf" srcId="{3A9C40FA-27E4-4D95-8082-10D40D1759C9}" destId="{2B7F18D8-BB8D-4597-B786-06AA9D5292A4}" srcOrd="1" destOrd="0" presId="urn:microsoft.com/office/officeart/2008/layout/HorizontalMultiLevelHierarchy"/>
    <dgm:cxn modelId="{FCF4A05B-149B-4B06-8424-9BAEDF513C16}" type="presOf" srcId="{16D134F1-62ED-4B2A-8397-F4DF2AB8FC0D}" destId="{394BE52F-50BD-4A1A-AAC3-558B876A200A}" srcOrd="0" destOrd="0" presId="urn:microsoft.com/office/officeart/2008/layout/HorizontalMultiLevelHierarchy"/>
    <dgm:cxn modelId="{C0BAB124-C3E9-4C2B-BD44-BBA6AF6B0F8E}" type="presOf" srcId="{3A9C40FA-27E4-4D95-8082-10D40D1759C9}" destId="{B7AFDB78-8108-40CE-8024-5D3D6D7AE5AC}" srcOrd="0" destOrd="0" presId="urn:microsoft.com/office/officeart/2008/layout/HorizontalMultiLevelHierarchy"/>
    <dgm:cxn modelId="{0AA024BC-BC34-4D7F-AE93-DDCF0F520605}" type="presOf" srcId="{2707714E-4960-44F4-9637-92E08804D6A7}" destId="{12156548-F42B-4DD2-A842-183136BBE501}" srcOrd="1" destOrd="0" presId="urn:microsoft.com/office/officeart/2008/layout/HorizontalMultiLevelHierarchy"/>
    <dgm:cxn modelId="{C8475F4B-488B-4058-AAC3-667AEFA38CE9}" type="presOf" srcId="{3B66DA6B-3B46-4437-9DB4-5F5999915838}" destId="{CE26B5DA-D4AD-479D-9151-9FE9D11A4964}" srcOrd="0" destOrd="0" presId="urn:microsoft.com/office/officeart/2008/layout/HorizontalMultiLevelHierarchy"/>
    <dgm:cxn modelId="{8C32B60B-396F-4AFA-9008-329AB7A967ED}" type="presOf" srcId="{BB97F3C3-ECBF-4CB1-8C12-C699E64ED195}" destId="{0F71B2FF-9B75-45A1-A657-BE4ADAA9E7B0}" srcOrd="1" destOrd="0" presId="urn:microsoft.com/office/officeart/2008/layout/HorizontalMultiLevelHierarchy"/>
    <dgm:cxn modelId="{2A45D7E0-FB20-4295-8850-59FD93F492DC}" type="presOf" srcId="{E505D762-1C07-4C12-B271-00F7D4E247E3}" destId="{6D8B265A-A822-4F7B-8758-AA63E4A0A686}" srcOrd="0" destOrd="0" presId="urn:microsoft.com/office/officeart/2008/layout/HorizontalMultiLevelHierarchy"/>
    <dgm:cxn modelId="{7B1591D6-B77E-4DFD-9F77-4AE20D748468}" type="presOf" srcId="{65031D02-4F40-43EC-AAC3-EBCAF901D27A}" destId="{822F617B-0A1A-4E8A-9A01-96975B40F2EC}" srcOrd="1" destOrd="0" presId="urn:microsoft.com/office/officeart/2008/layout/HorizontalMultiLevelHierarchy"/>
    <dgm:cxn modelId="{39B8CDB6-DE60-4ED3-BA3F-CE5E7CAF33A7}" type="presOf" srcId="{62ECB88A-2C77-4F94-80D9-8F16D797C1DE}" destId="{75F4B256-FBA3-4203-AD6A-4707ED7E733A}" srcOrd="1" destOrd="0" presId="urn:microsoft.com/office/officeart/2008/layout/HorizontalMultiLevelHierarchy"/>
    <dgm:cxn modelId="{E0000A82-6BFE-4CC8-AC1A-943D89E357E9}" type="presOf" srcId="{5320CDFB-6591-46B5-A402-493BAC36B116}" destId="{6318F72F-B77A-4100-B9B1-C2BFC787813B}" srcOrd="0" destOrd="0" presId="urn:microsoft.com/office/officeart/2008/layout/HorizontalMultiLevelHierarchy"/>
    <dgm:cxn modelId="{CAA3B9D1-0B27-4159-B9F6-0F2A160DB40A}" type="presParOf" srcId="{2A7AA8C5-1631-47DC-A1B8-9A5D0C84E68C}" destId="{F7DD86C1-DE0C-49BA-8705-ABECA1A1817F}" srcOrd="0" destOrd="0" presId="urn:microsoft.com/office/officeart/2008/layout/HorizontalMultiLevelHierarchy"/>
    <dgm:cxn modelId="{4A3ABE13-9A28-46A7-AD84-161B721ABB48}" type="presParOf" srcId="{F7DD86C1-DE0C-49BA-8705-ABECA1A1817F}" destId="{71D296D5-3B74-47EA-A073-01E7AE9F742E}" srcOrd="0" destOrd="0" presId="urn:microsoft.com/office/officeart/2008/layout/HorizontalMultiLevelHierarchy"/>
    <dgm:cxn modelId="{4D9BC643-E698-4152-891E-98801D3081FD}" type="presParOf" srcId="{F7DD86C1-DE0C-49BA-8705-ABECA1A1817F}" destId="{8DA2BB01-98B4-47E3-B73E-0DA48CB4412E}" srcOrd="1" destOrd="0" presId="urn:microsoft.com/office/officeart/2008/layout/HorizontalMultiLevelHierarchy"/>
    <dgm:cxn modelId="{AD00CBA7-7F4E-4D54-879C-D38813E2A6F2}" type="presParOf" srcId="{8DA2BB01-98B4-47E3-B73E-0DA48CB4412E}" destId="{C70ACE78-B57A-474A-A04E-256E0784DF77}" srcOrd="0" destOrd="0" presId="urn:microsoft.com/office/officeart/2008/layout/HorizontalMultiLevelHierarchy"/>
    <dgm:cxn modelId="{AC9143CA-97A8-497F-A478-146AEBA82A26}" type="presParOf" srcId="{C70ACE78-B57A-474A-A04E-256E0784DF77}" destId="{D7C806D9-6EE5-4D3B-B89F-9305C8EC4B12}" srcOrd="0" destOrd="0" presId="urn:microsoft.com/office/officeart/2008/layout/HorizontalMultiLevelHierarchy"/>
    <dgm:cxn modelId="{05862EED-C9C5-44B0-82E4-9AE8FDBF19F9}" type="presParOf" srcId="{8DA2BB01-98B4-47E3-B73E-0DA48CB4412E}" destId="{B3258C6F-1804-4805-812C-5CE5632BDEBB}" srcOrd="1" destOrd="0" presId="urn:microsoft.com/office/officeart/2008/layout/HorizontalMultiLevelHierarchy"/>
    <dgm:cxn modelId="{7FA5F8B7-BEB9-4400-B156-6B343D27ACC3}" type="presParOf" srcId="{B3258C6F-1804-4805-812C-5CE5632BDEBB}" destId="{13A272C5-DB4E-4466-A613-FA87E8C88C67}" srcOrd="0" destOrd="0" presId="urn:microsoft.com/office/officeart/2008/layout/HorizontalMultiLevelHierarchy"/>
    <dgm:cxn modelId="{C852230D-1A3C-4826-A02F-92A82330811D}" type="presParOf" srcId="{B3258C6F-1804-4805-812C-5CE5632BDEBB}" destId="{78881385-B2C9-4B09-BA8A-8F83201E34FC}" srcOrd="1" destOrd="0" presId="urn:microsoft.com/office/officeart/2008/layout/HorizontalMultiLevelHierarchy"/>
    <dgm:cxn modelId="{955FC4AF-DA12-42BB-ABFF-89E75561D1C6}" type="presParOf" srcId="{78881385-B2C9-4B09-BA8A-8F83201E34FC}" destId="{74BB1A4F-EEA0-424F-AD5E-020BB69A54C5}" srcOrd="0" destOrd="0" presId="urn:microsoft.com/office/officeart/2008/layout/HorizontalMultiLevelHierarchy"/>
    <dgm:cxn modelId="{E585906F-93F6-4E78-8C5B-CC981892748D}" type="presParOf" srcId="{74BB1A4F-EEA0-424F-AD5E-020BB69A54C5}" destId="{3FD4E3DB-9579-4D10-B989-C5A9987474E4}" srcOrd="0" destOrd="0" presId="urn:microsoft.com/office/officeart/2008/layout/HorizontalMultiLevelHierarchy"/>
    <dgm:cxn modelId="{1095FFF4-955F-4251-9F6C-FFA6B3C20023}" type="presParOf" srcId="{78881385-B2C9-4B09-BA8A-8F83201E34FC}" destId="{2680AF29-9674-41DA-8536-68DE219D5DC7}" srcOrd="1" destOrd="0" presId="urn:microsoft.com/office/officeart/2008/layout/HorizontalMultiLevelHierarchy"/>
    <dgm:cxn modelId="{19E59708-9AE1-4366-A725-B8384799219C}" type="presParOf" srcId="{2680AF29-9674-41DA-8536-68DE219D5DC7}" destId="{E63F0740-5722-49FF-BCD5-70EFCE0A430B}" srcOrd="0" destOrd="0" presId="urn:microsoft.com/office/officeart/2008/layout/HorizontalMultiLevelHierarchy"/>
    <dgm:cxn modelId="{FA0042A4-DA67-4219-B568-88ADD81FC9A3}" type="presParOf" srcId="{2680AF29-9674-41DA-8536-68DE219D5DC7}" destId="{D8E32E0A-9BC9-46E8-ABC5-CBEADA7FB2CE}" srcOrd="1" destOrd="0" presId="urn:microsoft.com/office/officeart/2008/layout/HorizontalMultiLevelHierarchy"/>
    <dgm:cxn modelId="{02EFA812-279C-47E2-A1F3-AE0ABA5390BD}" type="presParOf" srcId="{D8E32E0A-9BC9-46E8-ABC5-CBEADA7FB2CE}" destId="{109AA600-94C5-44F1-9407-1CFFA533E680}" srcOrd="0" destOrd="0" presId="urn:microsoft.com/office/officeart/2008/layout/HorizontalMultiLevelHierarchy"/>
    <dgm:cxn modelId="{7D870724-0A54-413D-BE6C-713C599910E8}" type="presParOf" srcId="{109AA600-94C5-44F1-9407-1CFFA533E680}" destId="{AA3C7D13-E07E-40E0-88D2-531866FA4868}" srcOrd="0" destOrd="0" presId="urn:microsoft.com/office/officeart/2008/layout/HorizontalMultiLevelHierarchy"/>
    <dgm:cxn modelId="{8DB6FE19-9249-4680-96A7-9BB496CF68F1}" type="presParOf" srcId="{D8E32E0A-9BC9-46E8-ABC5-CBEADA7FB2CE}" destId="{71FFB9A5-C84B-4E86-A30C-69CC1AFA1CA2}" srcOrd="1" destOrd="0" presId="urn:microsoft.com/office/officeart/2008/layout/HorizontalMultiLevelHierarchy"/>
    <dgm:cxn modelId="{8FDA6643-E1A0-43F5-88E7-D66C51C960D1}" type="presParOf" srcId="{71FFB9A5-C84B-4E86-A30C-69CC1AFA1CA2}" destId="{BE50014F-F71D-4E14-A5FB-9CFC8923743B}" srcOrd="0" destOrd="0" presId="urn:microsoft.com/office/officeart/2008/layout/HorizontalMultiLevelHierarchy"/>
    <dgm:cxn modelId="{6B007799-F224-4CB0-9849-D85A3E6E8EC9}" type="presParOf" srcId="{71FFB9A5-C84B-4E86-A30C-69CC1AFA1CA2}" destId="{450B870A-7268-4FA8-8874-3134B60D434D}" srcOrd="1" destOrd="0" presId="urn:microsoft.com/office/officeart/2008/layout/HorizontalMultiLevelHierarchy"/>
    <dgm:cxn modelId="{50A7F44C-2746-4B85-833B-25090E4E4270}" type="presParOf" srcId="{D8E32E0A-9BC9-46E8-ABC5-CBEADA7FB2CE}" destId="{78D46DCD-9DF6-489D-A55B-1299540758E4}" srcOrd="2" destOrd="0" presId="urn:microsoft.com/office/officeart/2008/layout/HorizontalMultiLevelHierarchy"/>
    <dgm:cxn modelId="{4A06B5E3-7CB9-4B9B-AFD4-09FEC7C2682A}" type="presParOf" srcId="{78D46DCD-9DF6-489D-A55B-1299540758E4}" destId="{CE768823-C0D8-4F60-A929-1D40BA81F8B1}" srcOrd="0" destOrd="0" presId="urn:microsoft.com/office/officeart/2008/layout/HorizontalMultiLevelHierarchy"/>
    <dgm:cxn modelId="{AEB038FA-6B08-4A0D-94FF-B724CE047806}" type="presParOf" srcId="{D8E32E0A-9BC9-46E8-ABC5-CBEADA7FB2CE}" destId="{CC2F946E-5930-4B47-9DB8-2F88097C6AF1}" srcOrd="3" destOrd="0" presId="urn:microsoft.com/office/officeart/2008/layout/HorizontalMultiLevelHierarchy"/>
    <dgm:cxn modelId="{A634F83F-C999-4216-9885-5719E8D84A5A}" type="presParOf" srcId="{CC2F946E-5930-4B47-9DB8-2F88097C6AF1}" destId="{6318F72F-B77A-4100-B9B1-C2BFC787813B}" srcOrd="0" destOrd="0" presId="urn:microsoft.com/office/officeart/2008/layout/HorizontalMultiLevelHierarchy"/>
    <dgm:cxn modelId="{EFA7A37C-1060-4F24-8137-A797BDE61746}" type="presParOf" srcId="{CC2F946E-5930-4B47-9DB8-2F88097C6AF1}" destId="{53F6984F-0E3C-43A3-9396-6CB76F592565}" srcOrd="1" destOrd="0" presId="urn:microsoft.com/office/officeart/2008/layout/HorizontalMultiLevelHierarchy"/>
    <dgm:cxn modelId="{1C51410B-4E9D-44F8-A6C7-4BA54CF76C0D}" type="presParOf" srcId="{78881385-B2C9-4B09-BA8A-8F83201E34FC}" destId="{48ABCF9D-0E91-4904-80E1-C5A063296094}" srcOrd="2" destOrd="0" presId="urn:microsoft.com/office/officeart/2008/layout/HorizontalMultiLevelHierarchy"/>
    <dgm:cxn modelId="{CAB3C459-89AC-4B00-818E-E7A31CA947A8}" type="presParOf" srcId="{48ABCF9D-0E91-4904-80E1-C5A063296094}" destId="{BD058F86-A631-43B2-8E39-269BB2F6093E}" srcOrd="0" destOrd="0" presId="urn:microsoft.com/office/officeart/2008/layout/HorizontalMultiLevelHierarchy"/>
    <dgm:cxn modelId="{C0287465-1A0E-421D-9604-2EC36E08A00A}" type="presParOf" srcId="{78881385-B2C9-4B09-BA8A-8F83201E34FC}" destId="{813ED618-3EBB-4011-B31A-F3315426768D}" srcOrd="3" destOrd="0" presId="urn:microsoft.com/office/officeart/2008/layout/HorizontalMultiLevelHierarchy"/>
    <dgm:cxn modelId="{B61D71B0-3BDB-428F-8E5D-D73E2EA2F6A4}" type="presParOf" srcId="{813ED618-3EBB-4011-B31A-F3315426768D}" destId="{CE26B5DA-D4AD-479D-9151-9FE9D11A4964}" srcOrd="0" destOrd="0" presId="urn:microsoft.com/office/officeart/2008/layout/HorizontalMultiLevelHierarchy"/>
    <dgm:cxn modelId="{3DC1DD27-3298-4A4C-9BA5-E720DB56D9B4}" type="presParOf" srcId="{813ED618-3EBB-4011-B31A-F3315426768D}" destId="{8FC77027-FAB3-48E4-834A-7412852E8DDB}" srcOrd="1" destOrd="0" presId="urn:microsoft.com/office/officeart/2008/layout/HorizontalMultiLevelHierarchy"/>
    <dgm:cxn modelId="{E203E0D8-5458-4ACC-84E2-A9FB1CCB30D7}" type="presParOf" srcId="{8FC77027-FAB3-48E4-834A-7412852E8DDB}" destId="{49F219AC-A054-479F-ABB3-6168786BFF34}" srcOrd="0" destOrd="0" presId="urn:microsoft.com/office/officeart/2008/layout/HorizontalMultiLevelHierarchy"/>
    <dgm:cxn modelId="{C7FD74F6-AEF6-4B5B-9FDA-8E85C3331EE0}" type="presParOf" srcId="{49F219AC-A054-479F-ABB3-6168786BFF34}" destId="{2A019479-B571-4BBF-B3E4-D0ACCBF9BAD3}" srcOrd="0" destOrd="0" presId="urn:microsoft.com/office/officeart/2008/layout/HorizontalMultiLevelHierarchy"/>
    <dgm:cxn modelId="{E5179A3A-119F-4C94-8C24-A2244A566800}" type="presParOf" srcId="{8FC77027-FAB3-48E4-834A-7412852E8DDB}" destId="{261534D2-A573-4C67-AF87-4F471B0F64B2}" srcOrd="1" destOrd="0" presId="urn:microsoft.com/office/officeart/2008/layout/HorizontalMultiLevelHierarchy"/>
    <dgm:cxn modelId="{B0D9E2AB-D839-4457-8A3E-2303BE259969}" type="presParOf" srcId="{261534D2-A573-4C67-AF87-4F471B0F64B2}" destId="{6A475576-F4F8-4457-B62C-9FAC2B1E873E}" srcOrd="0" destOrd="0" presId="urn:microsoft.com/office/officeart/2008/layout/HorizontalMultiLevelHierarchy"/>
    <dgm:cxn modelId="{35581798-D5CC-4477-8745-9C33B8971CAD}" type="presParOf" srcId="{261534D2-A573-4C67-AF87-4F471B0F64B2}" destId="{26CD923B-E17A-4276-803D-A872E2BB844B}" srcOrd="1" destOrd="0" presId="urn:microsoft.com/office/officeart/2008/layout/HorizontalMultiLevelHierarchy"/>
    <dgm:cxn modelId="{DF3821BF-BC24-46B4-A327-6A9508E619DE}" type="presParOf" srcId="{26CD923B-E17A-4276-803D-A872E2BB844B}" destId="{8645214D-7079-4DE5-B112-213391A9849F}" srcOrd="0" destOrd="0" presId="urn:microsoft.com/office/officeart/2008/layout/HorizontalMultiLevelHierarchy"/>
    <dgm:cxn modelId="{93623748-6BCD-4862-BEAE-58BDE4260763}" type="presParOf" srcId="{8645214D-7079-4DE5-B112-213391A9849F}" destId="{F32B46A9-EF94-443A-9FBE-08D724ADDC17}" srcOrd="0" destOrd="0" presId="urn:microsoft.com/office/officeart/2008/layout/HorizontalMultiLevelHierarchy"/>
    <dgm:cxn modelId="{3B65C904-A4E9-4CE6-91A0-5BC25593EC23}" type="presParOf" srcId="{26CD923B-E17A-4276-803D-A872E2BB844B}" destId="{DE0C5E65-C553-4909-85BE-9E85E7BEF96C}" srcOrd="1" destOrd="0" presId="urn:microsoft.com/office/officeart/2008/layout/HorizontalMultiLevelHierarchy"/>
    <dgm:cxn modelId="{CB1D7078-90F1-413A-93C0-1E3873DCFE18}" type="presParOf" srcId="{DE0C5E65-C553-4909-85BE-9E85E7BEF96C}" destId="{AD95BBBD-420E-427C-B27E-C6344A13244A}" srcOrd="0" destOrd="0" presId="urn:microsoft.com/office/officeart/2008/layout/HorizontalMultiLevelHierarchy"/>
    <dgm:cxn modelId="{3FF794D3-74AE-447E-969A-8582DF33085E}" type="presParOf" srcId="{DE0C5E65-C553-4909-85BE-9E85E7BEF96C}" destId="{CC9E4DB6-F2D4-407E-85A7-BE230E340A8D}" srcOrd="1" destOrd="0" presId="urn:microsoft.com/office/officeart/2008/layout/HorizontalMultiLevelHierarchy"/>
    <dgm:cxn modelId="{FAAC57D2-B212-4535-BC55-77885CD5B4E7}" type="presParOf" srcId="{8FC77027-FAB3-48E4-834A-7412852E8DDB}" destId="{2ADF61AE-7657-43C8-B414-3255015D49DF}" srcOrd="2" destOrd="0" presId="urn:microsoft.com/office/officeart/2008/layout/HorizontalMultiLevelHierarchy"/>
    <dgm:cxn modelId="{94B8A022-CC4A-4E72-AEDE-5338D0B81087}" type="presParOf" srcId="{2ADF61AE-7657-43C8-B414-3255015D49DF}" destId="{39566A82-C767-4986-B124-ACFA24A1156A}" srcOrd="0" destOrd="0" presId="urn:microsoft.com/office/officeart/2008/layout/HorizontalMultiLevelHierarchy"/>
    <dgm:cxn modelId="{67477995-2E22-4408-A704-C6A68C4E5245}" type="presParOf" srcId="{8FC77027-FAB3-48E4-834A-7412852E8DDB}" destId="{45DE585D-4BBB-48F7-9B68-01621A848CDC}" srcOrd="3" destOrd="0" presId="urn:microsoft.com/office/officeart/2008/layout/HorizontalMultiLevelHierarchy"/>
    <dgm:cxn modelId="{6D8142CB-EF7A-4D55-BB2D-8C18515159C8}" type="presParOf" srcId="{45DE585D-4BBB-48F7-9B68-01621A848CDC}" destId="{5BD43FED-FB81-437A-8D03-04BCD11338FD}" srcOrd="0" destOrd="0" presId="urn:microsoft.com/office/officeart/2008/layout/HorizontalMultiLevelHierarchy"/>
    <dgm:cxn modelId="{F08935E0-6A90-4597-AC04-BF855D9DAA6B}" type="presParOf" srcId="{45DE585D-4BBB-48F7-9B68-01621A848CDC}" destId="{1643DB1B-3650-416D-9C8D-81CED158F984}" srcOrd="1" destOrd="0" presId="urn:microsoft.com/office/officeart/2008/layout/HorizontalMultiLevelHierarchy"/>
    <dgm:cxn modelId="{7CB3A900-04C8-4C81-8A47-1B6C7A65C5F2}" type="presParOf" srcId="{8DA2BB01-98B4-47E3-B73E-0DA48CB4412E}" destId="{B7AFDB78-8108-40CE-8024-5D3D6D7AE5AC}" srcOrd="2" destOrd="0" presId="urn:microsoft.com/office/officeart/2008/layout/HorizontalMultiLevelHierarchy"/>
    <dgm:cxn modelId="{37F0F1F8-166C-462E-8174-B8CB16FED4FD}" type="presParOf" srcId="{B7AFDB78-8108-40CE-8024-5D3D6D7AE5AC}" destId="{2B7F18D8-BB8D-4597-B786-06AA9D5292A4}" srcOrd="0" destOrd="0" presId="urn:microsoft.com/office/officeart/2008/layout/HorizontalMultiLevelHierarchy"/>
    <dgm:cxn modelId="{1A868211-0257-47EF-812E-D6F9C4C0F714}" type="presParOf" srcId="{8DA2BB01-98B4-47E3-B73E-0DA48CB4412E}" destId="{20ED206B-B970-4697-B5DB-B8B6687C4B55}" srcOrd="3" destOrd="0" presId="urn:microsoft.com/office/officeart/2008/layout/HorizontalMultiLevelHierarchy"/>
    <dgm:cxn modelId="{2B3499ED-790C-4E16-B27A-D9C5FDDE5ECE}" type="presParOf" srcId="{20ED206B-B970-4697-B5DB-B8B6687C4B55}" destId="{43B0EA55-E75D-4E61-800D-886F05F7CCD2}" srcOrd="0" destOrd="0" presId="urn:microsoft.com/office/officeart/2008/layout/HorizontalMultiLevelHierarchy"/>
    <dgm:cxn modelId="{4DC37A66-1418-4447-BA4F-DB833C5B1C46}" type="presParOf" srcId="{20ED206B-B970-4697-B5DB-B8B6687C4B55}" destId="{76451A57-075E-4329-8239-58BA03C02150}" srcOrd="1" destOrd="0" presId="urn:microsoft.com/office/officeart/2008/layout/HorizontalMultiLevelHierarchy"/>
    <dgm:cxn modelId="{D354A700-419D-4F8E-B91A-BE0A45104785}" type="presParOf" srcId="{76451A57-075E-4329-8239-58BA03C02150}" destId="{8C7DDB91-5A1B-45FE-A080-8C6E864B73EA}" srcOrd="0" destOrd="0" presId="urn:microsoft.com/office/officeart/2008/layout/HorizontalMultiLevelHierarchy"/>
    <dgm:cxn modelId="{954174B0-2AB5-42B0-8D93-CA6877979AB4}" type="presParOf" srcId="{8C7DDB91-5A1B-45FE-A080-8C6E864B73EA}" destId="{74BBD1F2-6DFC-4490-A9EE-343FF31C208B}" srcOrd="0" destOrd="0" presId="urn:microsoft.com/office/officeart/2008/layout/HorizontalMultiLevelHierarchy"/>
    <dgm:cxn modelId="{0516C4C3-D2D9-40F8-BD1C-0ADEF5A147E3}" type="presParOf" srcId="{76451A57-075E-4329-8239-58BA03C02150}" destId="{392F2727-34B4-41A4-A95D-25036C7CED28}" srcOrd="1" destOrd="0" presId="urn:microsoft.com/office/officeart/2008/layout/HorizontalMultiLevelHierarchy"/>
    <dgm:cxn modelId="{3ACBB3EC-FE77-4251-9059-710EF19933F1}" type="presParOf" srcId="{392F2727-34B4-41A4-A95D-25036C7CED28}" destId="{E628A065-EA81-4688-BE15-4C8CCF6E8F5B}" srcOrd="0" destOrd="0" presId="urn:microsoft.com/office/officeart/2008/layout/HorizontalMultiLevelHierarchy"/>
    <dgm:cxn modelId="{A0268806-AA6F-40EF-BE9A-08D2FE15C8D3}" type="presParOf" srcId="{392F2727-34B4-41A4-A95D-25036C7CED28}" destId="{EE677D25-4AEF-4F64-853A-76F0444B1DFB}" srcOrd="1" destOrd="0" presId="urn:microsoft.com/office/officeart/2008/layout/HorizontalMultiLevelHierarchy"/>
    <dgm:cxn modelId="{165A8AB2-E97D-449F-9139-0D9490DC9771}" type="presParOf" srcId="{76451A57-075E-4329-8239-58BA03C02150}" destId="{2742B047-E4A2-4CC4-A528-404CBDA8F55D}" srcOrd="2" destOrd="0" presId="urn:microsoft.com/office/officeart/2008/layout/HorizontalMultiLevelHierarchy"/>
    <dgm:cxn modelId="{743EEDB6-2D84-4F38-94BE-9AEE73DDF3FD}" type="presParOf" srcId="{2742B047-E4A2-4CC4-A528-404CBDA8F55D}" destId="{2A74743B-8411-4F46-8DF8-64C83AAFEA19}" srcOrd="0" destOrd="0" presId="urn:microsoft.com/office/officeart/2008/layout/HorizontalMultiLevelHierarchy"/>
    <dgm:cxn modelId="{AA12E869-2C21-49EA-BB85-1B8880892BA7}" type="presParOf" srcId="{76451A57-075E-4329-8239-58BA03C02150}" destId="{C9DADE0E-4E28-4165-B506-41A947AD7388}" srcOrd="3" destOrd="0" presId="urn:microsoft.com/office/officeart/2008/layout/HorizontalMultiLevelHierarchy"/>
    <dgm:cxn modelId="{A8B80DB7-CD2C-420A-941C-48777E156304}" type="presParOf" srcId="{C9DADE0E-4E28-4165-B506-41A947AD7388}" destId="{4693F092-84CE-42A7-AD61-58082DA60E7D}" srcOrd="0" destOrd="0" presId="urn:microsoft.com/office/officeart/2008/layout/HorizontalMultiLevelHierarchy"/>
    <dgm:cxn modelId="{63807B80-B40E-4D0D-97A4-C59CBC593253}" type="presParOf" srcId="{C9DADE0E-4E28-4165-B506-41A947AD7388}" destId="{18AB103A-93CF-47A5-A846-F29743DE90DD}" srcOrd="1" destOrd="0" presId="urn:microsoft.com/office/officeart/2008/layout/HorizontalMultiLevelHierarchy"/>
    <dgm:cxn modelId="{EDBE52DB-718B-4763-9DB4-EF8C398485F7}" type="presParOf" srcId="{18AB103A-93CF-47A5-A846-F29743DE90DD}" destId="{6D8B265A-A822-4F7B-8758-AA63E4A0A686}" srcOrd="0" destOrd="0" presId="urn:microsoft.com/office/officeart/2008/layout/HorizontalMultiLevelHierarchy"/>
    <dgm:cxn modelId="{0CDF42C1-EDDE-4D7B-BAFA-1562E89CA5A6}" type="presParOf" srcId="{6D8B265A-A822-4F7B-8758-AA63E4A0A686}" destId="{5CAF031F-D953-469B-8CA9-A62B34AB0856}" srcOrd="0" destOrd="0" presId="urn:microsoft.com/office/officeart/2008/layout/HorizontalMultiLevelHierarchy"/>
    <dgm:cxn modelId="{2758512A-20AE-4739-99E5-4A796CC7FDA0}" type="presParOf" srcId="{18AB103A-93CF-47A5-A846-F29743DE90DD}" destId="{A72B381C-6448-43ED-9B81-DF12C12645FE}" srcOrd="1" destOrd="0" presId="urn:microsoft.com/office/officeart/2008/layout/HorizontalMultiLevelHierarchy"/>
    <dgm:cxn modelId="{6EE0E860-401D-4141-B48E-02E027CD1FC2}" type="presParOf" srcId="{A72B381C-6448-43ED-9B81-DF12C12645FE}" destId="{E5E3ED08-274D-4DFE-B5BD-80CB661A656B}" srcOrd="0" destOrd="0" presId="urn:microsoft.com/office/officeart/2008/layout/HorizontalMultiLevelHierarchy"/>
    <dgm:cxn modelId="{470928B7-A18B-4934-878B-84A6E82E39D0}" type="presParOf" srcId="{A72B381C-6448-43ED-9B81-DF12C12645FE}" destId="{C4F54E46-A9F2-4670-B787-7322FC92B273}" srcOrd="1" destOrd="0" presId="urn:microsoft.com/office/officeart/2008/layout/HorizontalMultiLevelHierarchy"/>
    <dgm:cxn modelId="{9CFA479C-30F1-4E08-9863-2118638477E1}" type="presParOf" srcId="{8DA2BB01-98B4-47E3-B73E-0DA48CB4412E}" destId="{C9291920-5542-48EF-A9FA-4D4635A27A9F}" srcOrd="4" destOrd="0" presId="urn:microsoft.com/office/officeart/2008/layout/HorizontalMultiLevelHierarchy"/>
    <dgm:cxn modelId="{F1FB2F99-3660-4BD6-95C4-DC220DCE5836}" type="presParOf" srcId="{C9291920-5542-48EF-A9FA-4D4635A27A9F}" destId="{B1EA00F1-06BD-4222-802C-3F40DEF76EDA}" srcOrd="0" destOrd="0" presId="urn:microsoft.com/office/officeart/2008/layout/HorizontalMultiLevelHierarchy"/>
    <dgm:cxn modelId="{54E070D5-772F-4F10-A5D6-16E9BEB83B50}" type="presParOf" srcId="{8DA2BB01-98B4-47E3-B73E-0DA48CB4412E}" destId="{941881B3-DE88-4D30-9187-BAC935EFB91B}" srcOrd="5" destOrd="0" presId="urn:microsoft.com/office/officeart/2008/layout/HorizontalMultiLevelHierarchy"/>
    <dgm:cxn modelId="{5B150562-6CDA-4E4F-B2D8-82F2A461246B}" type="presParOf" srcId="{941881B3-DE88-4D30-9187-BAC935EFB91B}" destId="{90210313-7CBC-42A2-BE5F-5DE99DB09CDC}" srcOrd="0" destOrd="0" presId="urn:microsoft.com/office/officeart/2008/layout/HorizontalMultiLevelHierarchy"/>
    <dgm:cxn modelId="{029E23BC-6392-4C46-81FC-1BEBC310DAA3}" type="presParOf" srcId="{941881B3-DE88-4D30-9187-BAC935EFB91B}" destId="{13F3818F-820E-46A5-8AC5-AAA68C1259CE}" srcOrd="1" destOrd="0" presId="urn:microsoft.com/office/officeart/2008/layout/HorizontalMultiLevelHierarchy"/>
    <dgm:cxn modelId="{380CDE95-B1BB-42BC-875D-25F303DE1254}" type="presParOf" srcId="{13F3818F-820E-46A5-8AC5-AAA68C1259CE}" destId="{0FB4890F-3E9E-46E0-964C-196E541F90D7}" srcOrd="0" destOrd="0" presId="urn:microsoft.com/office/officeart/2008/layout/HorizontalMultiLevelHierarchy"/>
    <dgm:cxn modelId="{838B12F3-1846-4DB8-A18E-BA3EC334EB0C}" type="presParOf" srcId="{0FB4890F-3E9E-46E0-964C-196E541F90D7}" destId="{EC2A97E8-6089-4A0D-B11D-96FE280C1B55}" srcOrd="0" destOrd="0" presId="urn:microsoft.com/office/officeart/2008/layout/HorizontalMultiLevelHierarchy"/>
    <dgm:cxn modelId="{D34F70A5-80E5-4A72-AD34-AB364A18CAC5}" type="presParOf" srcId="{13F3818F-820E-46A5-8AC5-AAA68C1259CE}" destId="{CC26422F-448A-4255-8301-69182452F36A}" srcOrd="1" destOrd="0" presId="urn:microsoft.com/office/officeart/2008/layout/HorizontalMultiLevelHierarchy"/>
    <dgm:cxn modelId="{B02B2F5E-C87B-4603-8732-01DE737C4BEC}" type="presParOf" srcId="{CC26422F-448A-4255-8301-69182452F36A}" destId="{8C2199BA-EB3C-41F5-BBA7-A74C1BF8ED82}" srcOrd="0" destOrd="0" presId="urn:microsoft.com/office/officeart/2008/layout/HorizontalMultiLevelHierarchy"/>
    <dgm:cxn modelId="{23878D6C-7B9E-405A-A71F-E845EF367C79}" type="presParOf" srcId="{CC26422F-448A-4255-8301-69182452F36A}" destId="{746368C9-2991-480A-95A5-1D210C2C0E67}" srcOrd="1" destOrd="0" presId="urn:microsoft.com/office/officeart/2008/layout/HorizontalMultiLevelHierarchy"/>
    <dgm:cxn modelId="{B20905B7-F844-4582-B88C-BAEBA879F51E}" type="presParOf" srcId="{746368C9-2991-480A-95A5-1D210C2C0E67}" destId="{CBFDE50A-E75A-4E1D-A15A-28E727AF251F}" srcOrd="0" destOrd="0" presId="urn:microsoft.com/office/officeart/2008/layout/HorizontalMultiLevelHierarchy"/>
    <dgm:cxn modelId="{1C050622-E64E-4223-88BF-06AD5B65AB96}" type="presParOf" srcId="{CBFDE50A-E75A-4E1D-A15A-28E727AF251F}" destId="{822F617B-0A1A-4E8A-9A01-96975B40F2EC}" srcOrd="0" destOrd="0" presId="urn:microsoft.com/office/officeart/2008/layout/HorizontalMultiLevelHierarchy"/>
    <dgm:cxn modelId="{CAED1365-B4FA-4F15-A51D-20E53D1147C3}" type="presParOf" srcId="{746368C9-2991-480A-95A5-1D210C2C0E67}" destId="{6D07451F-713A-45D3-B8D6-6B696D199D7D}" srcOrd="1" destOrd="0" presId="urn:microsoft.com/office/officeart/2008/layout/HorizontalMultiLevelHierarchy"/>
    <dgm:cxn modelId="{3CFD070E-D8EC-4084-B528-5E3B43B61DF8}" type="presParOf" srcId="{6D07451F-713A-45D3-B8D6-6B696D199D7D}" destId="{8FAF721C-74E1-458F-AF23-563F4DB3A1CA}" srcOrd="0" destOrd="0" presId="urn:microsoft.com/office/officeart/2008/layout/HorizontalMultiLevelHierarchy"/>
    <dgm:cxn modelId="{3106AED5-2D18-485D-BB20-48CB09A6E071}" type="presParOf" srcId="{6D07451F-713A-45D3-B8D6-6B696D199D7D}" destId="{CD3925F2-A499-47DF-99CB-D93DAC5121C5}" srcOrd="1" destOrd="0" presId="urn:microsoft.com/office/officeart/2008/layout/HorizontalMultiLevelHierarchy"/>
    <dgm:cxn modelId="{74CA1F48-C67C-4272-97AA-2C617E2E5C53}" type="presParOf" srcId="{CD3925F2-A499-47DF-99CB-D93DAC5121C5}" destId="{F40DDC69-2029-4F97-A366-52A32EAC787C}" srcOrd="0" destOrd="0" presId="urn:microsoft.com/office/officeart/2008/layout/HorizontalMultiLevelHierarchy"/>
    <dgm:cxn modelId="{78049C04-8009-46A2-B9E8-9E4BBBFC3324}" type="presParOf" srcId="{F40DDC69-2029-4F97-A366-52A32EAC787C}" destId="{12156548-F42B-4DD2-A842-183136BBE501}" srcOrd="0" destOrd="0" presId="urn:microsoft.com/office/officeart/2008/layout/HorizontalMultiLevelHierarchy"/>
    <dgm:cxn modelId="{11568111-1517-4182-9BAA-FD57186D3C9F}" type="presParOf" srcId="{CD3925F2-A499-47DF-99CB-D93DAC5121C5}" destId="{3DCB6949-400B-458C-AA8D-87A97CB248FB}" srcOrd="1" destOrd="0" presId="urn:microsoft.com/office/officeart/2008/layout/HorizontalMultiLevelHierarchy"/>
    <dgm:cxn modelId="{3FE5758F-8219-452D-81C9-376CD4A1F78C}" type="presParOf" srcId="{3DCB6949-400B-458C-AA8D-87A97CB248FB}" destId="{394BE52F-50BD-4A1A-AAC3-558B876A200A}" srcOrd="0" destOrd="0" presId="urn:microsoft.com/office/officeart/2008/layout/HorizontalMultiLevelHierarchy"/>
    <dgm:cxn modelId="{B1023B6C-8D07-4BBC-AE4B-DF7514D7EBA7}" type="presParOf" srcId="{3DCB6949-400B-458C-AA8D-87A97CB248FB}" destId="{7BFCAC08-0FC4-418B-92B7-561BE2F17085}" srcOrd="1" destOrd="0" presId="urn:microsoft.com/office/officeart/2008/layout/HorizontalMultiLevelHierarchy"/>
    <dgm:cxn modelId="{69A01FDD-7933-409E-BD16-02D54D3DF246}" type="presParOf" srcId="{746368C9-2991-480A-95A5-1D210C2C0E67}" destId="{9CEC5AD9-65ED-427D-AE53-11B4884EC2A9}" srcOrd="2" destOrd="0" presId="urn:microsoft.com/office/officeart/2008/layout/HorizontalMultiLevelHierarchy"/>
    <dgm:cxn modelId="{89C8562E-DA7F-4A7B-9767-1B5011F64109}" type="presParOf" srcId="{9CEC5AD9-65ED-427D-AE53-11B4884EC2A9}" destId="{0F71B2FF-9B75-45A1-A657-BE4ADAA9E7B0}" srcOrd="0" destOrd="0" presId="urn:microsoft.com/office/officeart/2008/layout/HorizontalMultiLevelHierarchy"/>
    <dgm:cxn modelId="{32D0364E-5573-41B3-BF47-93E668B9B2A3}" type="presParOf" srcId="{746368C9-2991-480A-95A5-1D210C2C0E67}" destId="{A76EE9B6-DE6D-4F19-B8DC-6B4851E755F5}" srcOrd="3" destOrd="0" presId="urn:microsoft.com/office/officeart/2008/layout/HorizontalMultiLevelHierarchy"/>
    <dgm:cxn modelId="{7238E8FB-7B7E-45CD-B394-BDA25EE39372}" type="presParOf" srcId="{A76EE9B6-DE6D-4F19-B8DC-6B4851E755F5}" destId="{D8D326CC-F6B5-4661-84DE-6570C3FC7ECD}" srcOrd="0" destOrd="0" presId="urn:microsoft.com/office/officeart/2008/layout/HorizontalMultiLevelHierarchy"/>
    <dgm:cxn modelId="{8ED31F11-6A0D-490B-AD6B-DCCBEEDD3426}" type="presParOf" srcId="{A76EE9B6-DE6D-4F19-B8DC-6B4851E755F5}" destId="{D2B4DDC6-D204-4C0D-A938-56A8FB07AB6C}" srcOrd="1" destOrd="0" presId="urn:microsoft.com/office/officeart/2008/layout/HorizontalMultiLevelHierarchy"/>
    <dgm:cxn modelId="{FD65FAA5-2202-4C27-93B1-217B80172F6F}" type="presParOf" srcId="{13F3818F-820E-46A5-8AC5-AAA68C1259CE}" destId="{1DAAF4F3-C2AF-483F-B4A9-488983C22E20}" srcOrd="2" destOrd="0" presId="urn:microsoft.com/office/officeart/2008/layout/HorizontalMultiLevelHierarchy"/>
    <dgm:cxn modelId="{3AB90661-2D3B-483B-B155-60F5BC6E6F6C}" type="presParOf" srcId="{1DAAF4F3-C2AF-483F-B4A9-488983C22E20}" destId="{75F4B256-FBA3-4203-AD6A-4707ED7E733A}" srcOrd="0" destOrd="0" presId="urn:microsoft.com/office/officeart/2008/layout/HorizontalMultiLevelHierarchy"/>
    <dgm:cxn modelId="{54B4251A-1D92-4020-9F26-0D0F25748F5F}" type="presParOf" srcId="{13F3818F-820E-46A5-8AC5-AAA68C1259CE}" destId="{B8E89D5C-2CCF-472E-AA78-EA7D36D1CE84}" srcOrd="3" destOrd="0" presId="urn:microsoft.com/office/officeart/2008/layout/HorizontalMultiLevelHierarchy"/>
    <dgm:cxn modelId="{B598A538-4CCB-4710-9276-7EA97C5A39EB}" type="presParOf" srcId="{B8E89D5C-2CCF-472E-AA78-EA7D36D1CE84}" destId="{E59488DD-9BC0-433B-85D6-1C3F185CA7ED}" srcOrd="0" destOrd="0" presId="urn:microsoft.com/office/officeart/2008/layout/HorizontalMultiLevelHierarchy"/>
    <dgm:cxn modelId="{5D3B7FB9-5931-45BD-BAA9-BD71BFD93137}" type="presParOf" srcId="{B8E89D5C-2CCF-472E-AA78-EA7D36D1CE84}" destId="{04985C37-9A62-4F2E-B684-C5B59E02B2A2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2C14F4-3FAD-4E1D-9694-EDFA59A9B696}">
      <dsp:nvSpPr>
        <dsp:cNvPr id="0" name=""/>
        <dsp:cNvSpPr/>
      </dsp:nvSpPr>
      <dsp:spPr>
        <a:xfrm>
          <a:off x="592372" y="2916765"/>
          <a:ext cx="1067402" cy="5337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600" kern="1200" dirty="0"/>
        </a:p>
      </dsp:txBody>
      <dsp:txXfrm>
        <a:off x="608004" y="2932397"/>
        <a:ext cx="1036138" cy="502437"/>
      </dsp:txXfrm>
    </dsp:sp>
    <dsp:sp modelId="{C5C5005A-49C2-410B-901E-FCEE095034D0}">
      <dsp:nvSpPr>
        <dsp:cNvPr id="0" name=""/>
        <dsp:cNvSpPr/>
      </dsp:nvSpPr>
      <dsp:spPr>
        <a:xfrm rot="17500715">
          <a:off x="1295342" y="2635966"/>
          <a:ext cx="1155824" cy="21225"/>
        </a:xfrm>
        <a:custGeom>
          <a:avLst/>
          <a:gdLst/>
          <a:ahLst/>
          <a:cxnLst/>
          <a:rect l="0" t="0" r="0" b="0"/>
          <a:pathLst>
            <a:path>
              <a:moveTo>
                <a:pt x="0" y="10612"/>
              </a:moveTo>
              <a:lnTo>
                <a:pt x="1155824" y="1061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1844359" y="2617683"/>
        <a:ext cx="57791" cy="57791"/>
      </dsp:txXfrm>
    </dsp:sp>
    <dsp:sp modelId="{00661CB1-512E-49F7-9D95-DA59CEAF25A9}">
      <dsp:nvSpPr>
        <dsp:cNvPr id="0" name=""/>
        <dsp:cNvSpPr/>
      </dsp:nvSpPr>
      <dsp:spPr>
        <a:xfrm>
          <a:off x="2086735" y="1842691"/>
          <a:ext cx="1067402" cy="5337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600" kern="1200" dirty="0" smtClean="0"/>
            <a:t>Fortalecimiento de las entidades de apoyo</a:t>
          </a:r>
          <a:endParaRPr lang="es-CO" sz="600" kern="1200" dirty="0"/>
        </a:p>
      </dsp:txBody>
      <dsp:txXfrm>
        <a:off x="2102367" y="1858323"/>
        <a:ext cx="1036138" cy="502437"/>
      </dsp:txXfrm>
    </dsp:sp>
    <dsp:sp modelId="{93997109-2540-451F-894C-19C5CF381C65}">
      <dsp:nvSpPr>
        <dsp:cNvPr id="0" name=""/>
        <dsp:cNvSpPr/>
      </dsp:nvSpPr>
      <dsp:spPr>
        <a:xfrm rot="17132988">
          <a:off x="2571274" y="1331734"/>
          <a:ext cx="1592686" cy="21225"/>
        </a:xfrm>
        <a:custGeom>
          <a:avLst/>
          <a:gdLst/>
          <a:ahLst/>
          <a:cxnLst/>
          <a:rect l="0" t="0" r="0" b="0"/>
          <a:pathLst>
            <a:path>
              <a:moveTo>
                <a:pt x="0" y="10612"/>
              </a:moveTo>
              <a:lnTo>
                <a:pt x="1592686" y="106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3327801" y="1302529"/>
        <a:ext cx="79634" cy="79634"/>
      </dsp:txXfrm>
    </dsp:sp>
    <dsp:sp modelId="{3C5D7CF7-A32B-400D-BC07-23EA05C2CE87}">
      <dsp:nvSpPr>
        <dsp:cNvPr id="0" name=""/>
        <dsp:cNvSpPr/>
      </dsp:nvSpPr>
      <dsp:spPr>
        <a:xfrm>
          <a:off x="3581098" y="308300"/>
          <a:ext cx="1067402" cy="5337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600" kern="1200" dirty="0" smtClean="0"/>
            <a:t>Identificar las entidades de apoyo de los países participantes</a:t>
          </a:r>
          <a:endParaRPr lang="es-CO" sz="600" kern="1200" dirty="0"/>
        </a:p>
      </dsp:txBody>
      <dsp:txXfrm>
        <a:off x="3596730" y="323932"/>
        <a:ext cx="1036138" cy="502437"/>
      </dsp:txXfrm>
    </dsp:sp>
    <dsp:sp modelId="{57CC36C4-500B-4F68-A91F-8BEC9FD7085A}">
      <dsp:nvSpPr>
        <dsp:cNvPr id="0" name=""/>
        <dsp:cNvSpPr/>
      </dsp:nvSpPr>
      <dsp:spPr>
        <a:xfrm rot="19457599">
          <a:off x="4599079" y="411099"/>
          <a:ext cx="525804" cy="21225"/>
        </a:xfrm>
        <a:custGeom>
          <a:avLst/>
          <a:gdLst/>
          <a:ahLst/>
          <a:cxnLst/>
          <a:rect l="0" t="0" r="0" b="0"/>
          <a:pathLst>
            <a:path>
              <a:moveTo>
                <a:pt x="0" y="10612"/>
              </a:moveTo>
              <a:lnTo>
                <a:pt x="525804" y="106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848836" y="408567"/>
        <a:ext cx="26290" cy="26290"/>
      </dsp:txXfrm>
    </dsp:sp>
    <dsp:sp modelId="{C3084947-0BA7-4D10-85C2-6791C610DFCF}">
      <dsp:nvSpPr>
        <dsp:cNvPr id="0" name=""/>
        <dsp:cNvSpPr/>
      </dsp:nvSpPr>
      <dsp:spPr>
        <a:xfrm>
          <a:off x="5075462" y="1422"/>
          <a:ext cx="1067402" cy="5337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600" kern="1200" dirty="0" smtClean="0"/>
            <a:t>Realizar un inventario de todas las entidades publicas y privadas vinculadas al sector audiovisual.</a:t>
          </a:r>
          <a:endParaRPr lang="es-CO" sz="600" kern="1200" dirty="0"/>
        </a:p>
      </dsp:txBody>
      <dsp:txXfrm>
        <a:off x="5091094" y="17054"/>
        <a:ext cx="1036138" cy="502437"/>
      </dsp:txXfrm>
    </dsp:sp>
    <dsp:sp modelId="{99B3BA5D-959F-4AA8-911B-B2E30F9FB2DD}">
      <dsp:nvSpPr>
        <dsp:cNvPr id="0" name=""/>
        <dsp:cNvSpPr/>
      </dsp:nvSpPr>
      <dsp:spPr>
        <a:xfrm rot="2142401">
          <a:off x="4599079" y="717977"/>
          <a:ext cx="525804" cy="21225"/>
        </a:xfrm>
        <a:custGeom>
          <a:avLst/>
          <a:gdLst/>
          <a:ahLst/>
          <a:cxnLst/>
          <a:rect l="0" t="0" r="0" b="0"/>
          <a:pathLst>
            <a:path>
              <a:moveTo>
                <a:pt x="0" y="10612"/>
              </a:moveTo>
              <a:lnTo>
                <a:pt x="525804" y="106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848836" y="715445"/>
        <a:ext cx="26290" cy="26290"/>
      </dsp:txXfrm>
    </dsp:sp>
    <dsp:sp modelId="{82FCEA06-61EA-46DD-9AE9-CAE45F0B9C8C}">
      <dsp:nvSpPr>
        <dsp:cNvPr id="0" name=""/>
        <dsp:cNvSpPr/>
      </dsp:nvSpPr>
      <dsp:spPr>
        <a:xfrm>
          <a:off x="5075462" y="615179"/>
          <a:ext cx="1067402" cy="5337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600" kern="1200" dirty="0" smtClean="0"/>
            <a:t>Realizar convocatoria a entidades .</a:t>
          </a:r>
          <a:endParaRPr lang="es-CO" sz="600" kern="1200" dirty="0"/>
        </a:p>
      </dsp:txBody>
      <dsp:txXfrm>
        <a:off x="5091094" y="630811"/>
        <a:ext cx="1036138" cy="502437"/>
      </dsp:txXfrm>
    </dsp:sp>
    <dsp:sp modelId="{8D22C300-6162-4F9D-80AB-D2911E79B776}">
      <dsp:nvSpPr>
        <dsp:cNvPr id="0" name=""/>
        <dsp:cNvSpPr/>
      </dsp:nvSpPr>
      <dsp:spPr>
        <a:xfrm>
          <a:off x="3154137" y="2098929"/>
          <a:ext cx="426960" cy="21225"/>
        </a:xfrm>
        <a:custGeom>
          <a:avLst/>
          <a:gdLst/>
          <a:ahLst/>
          <a:cxnLst/>
          <a:rect l="0" t="0" r="0" b="0"/>
          <a:pathLst>
            <a:path>
              <a:moveTo>
                <a:pt x="0" y="10612"/>
              </a:moveTo>
              <a:lnTo>
                <a:pt x="426960" y="106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3356944" y="2098868"/>
        <a:ext cx="21348" cy="21348"/>
      </dsp:txXfrm>
    </dsp:sp>
    <dsp:sp modelId="{35C0C4A1-2435-4A96-9BD9-C515AFE5DCD1}">
      <dsp:nvSpPr>
        <dsp:cNvPr id="0" name=""/>
        <dsp:cNvSpPr/>
      </dsp:nvSpPr>
      <dsp:spPr>
        <a:xfrm>
          <a:off x="3581098" y="1842691"/>
          <a:ext cx="1067402" cy="5337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600" kern="1200" dirty="0" smtClean="0"/>
            <a:t>Definir roles de cada entidad</a:t>
          </a:r>
          <a:endParaRPr lang="es-CO" sz="600" kern="1200" dirty="0"/>
        </a:p>
      </dsp:txBody>
      <dsp:txXfrm>
        <a:off x="3596730" y="1858323"/>
        <a:ext cx="1036138" cy="502437"/>
      </dsp:txXfrm>
    </dsp:sp>
    <dsp:sp modelId="{5F04DD25-6A0A-4B24-9564-876A007B7BC2}">
      <dsp:nvSpPr>
        <dsp:cNvPr id="0" name=""/>
        <dsp:cNvSpPr/>
      </dsp:nvSpPr>
      <dsp:spPr>
        <a:xfrm rot="18289469">
          <a:off x="4488152" y="1792051"/>
          <a:ext cx="747658" cy="21225"/>
        </a:xfrm>
        <a:custGeom>
          <a:avLst/>
          <a:gdLst/>
          <a:ahLst/>
          <a:cxnLst/>
          <a:rect l="0" t="0" r="0" b="0"/>
          <a:pathLst>
            <a:path>
              <a:moveTo>
                <a:pt x="0" y="10612"/>
              </a:moveTo>
              <a:lnTo>
                <a:pt x="747658" y="106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843290" y="1783972"/>
        <a:ext cx="37382" cy="37382"/>
      </dsp:txXfrm>
    </dsp:sp>
    <dsp:sp modelId="{86C49995-D0E7-4D3D-9948-38E8E6850747}">
      <dsp:nvSpPr>
        <dsp:cNvPr id="0" name=""/>
        <dsp:cNvSpPr/>
      </dsp:nvSpPr>
      <dsp:spPr>
        <a:xfrm>
          <a:off x="5075462" y="1228935"/>
          <a:ext cx="1067402" cy="5337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600" kern="1200" dirty="0" smtClean="0"/>
            <a:t>Presentar proyecto piloto a entidades publicas y privadas y vinculación de interesados.</a:t>
          </a:r>
          <a:endParaRPr lang="es-CO" sz="600" kern="1200" dirty="0"/>
        </a:p>
      </dsp:txBody>
      <dsp:txXfrm>
        <a:off x="5091094" y="1244567"/>
        <a:ext cx="1036138" cy="502437"/>
      </dsp:txXfrm>
    </dsp:sp>
    <dsp:sp modelId="{F5A536C4-2345-4E68-AB2C-630DFEF0CE1B}">
      <dsp:nvSpPr>
        <dsp:cNvPr id="0" name=""/>
        <dsp:cNvSpPr/>
      </dsp:nvSpPr>
      <dsp:spPr>
        <a:xfrm>
          <a:off x="4648501" y="2098929"/>
          <a:ext cx="426960" cy="21225"/>
        </a:xfrm>
        <a:custGeom>
          <a:avLst/>
          <a:gdLst/>
          <a:ahLst/>
          <a:cxnLst/>
          <a:rect l="0" t="0" r="0" b="0"/>
          <a:pathLst>
            <a:path>
              <a:moveTo>
                <a:pt x="0" y="10612"/>
              </a:moveTo>
              <a:lnTo>
                <a:pt x="426960" y="106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851307" y="2098868"/>
        <a:ext cx="21348" cy="21348"/>
      </dsp:txXfrm>
    </dsp:sp>
    <dsp:sp modelId="{7C123568-52BF-4843-96E1-64B1B417CCE1}">
      <dsp:nvSpPr>
        <dsp:cNvPr id="0" name=""/>
        <dsp:cNvSpPr/>
      </dsp:nvSpPr>
      <dsp:spPr>
        <a:xfrm>
          <a:off x="5075462" y="1842691"/>
          <a:ext cx="1067402" cy="5337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600" kern="1200" dirty="0" smtClean="0"/>
            <a:t>Realizar mesas de concertación para definir roles y responsabilidades</a:t>
          </a:r>
          <a:endParaRPr lang="es-CO" sz="600" kern="1200" dirty="0"/>
        </a:p>
      </dsp:txBody>
      <dsp:txXfrm>
        <a:off x="5091094" y="1858323"/>
        <a:ext cx="1036138" cy="502437"/>
      </dsp:txXfrm>
    </dsp:sp>
    <dsp:sp modelId="{21FF9D15-64C9-435A-B75E-7E7FC0229BF4}">
      <dsp:nvSpPr>
        <dsp:cNvPr id="0" name=""/>
        <dsp:cNvSpPr/>
      </dsp:nvSpPr>
      <dsp:spPr>
        <a:xfrm rot="3310531">
          <a:off x="4488152" y="2405807"/>
          <a:ext cx="747658" cy="21225"/>
        </a:xfrm>
        <a:custGeom>
          <a:avLst/>
          <a:gdLst/>
          <a:ahLst/>
          <a:cxnLst/>
          <a:rect l="0" t="0" r="0" b="0"/>
          <a:pathLst>
            <a:path>
              <a:moveTo>
                <a:pt x="0" y="10612"/>
              </a:moveTo>
              <a:lnTo>
                <a:pt x="747658" y="106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843290" y="2397729"/>
        <a:ext cx="37382" cy="37382"/>
      </dsp:txXfrm>
    </dsp:sp>
    <dsp:sp modelId="{74A6FAD3-3418-47D4-95A4-29DCAC4131D4}">
      <dsp:nvSpPr>
        <dsp:cNvPr id="0" name=""/>
        <dsp:cNvSpPr/>
      </dsp:nvSpPr>
      <dsp:spPr>
        <a:xfrm>
          <a:off x="5075462" y="2456448"/>
          <a:ext cx="1067402" cy="5337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600" kern="1200" dirty="0" smtClean="0"/>
            <a:t>Nombrar un contacto en cada entidad responsable del proyecto. Y definir cronograma de trabajo a corto plazo</a:t>
          </a:r>
          <a:endParaRPr lang="es-CO" sz="600" kern="1200" dirty="0"/>
        </a:p>
      </dsp:txBody>
      <dsp:txXfrm>
        <a:off x="5091094" y="2472080"/>
        <a:ext cx="1036138" cy="502437"/>
      </dsp:txXfrm>
    </dsp:sp>
    <dsp:sp modelId="{77E00CDC-A753-4EE1-8705-C5B2C0E2261D}">
      <dsp:nvSpPr>
        <dsp:cNvPr id="0" name=""/>
        <dsp:cNvSpPr/>
      </dsp:nvSpPr>
      <dsp:spPr>
        <a:xfrm rot="4467012">
          <a:off x="2571274" y="2866125"/>
          <a:ext cx="1592686" cy="21225"/>
        </a:xfrm>
        <a:custGeom>
          <a:avLst/>
          <a:gdLst/>
          <a:ahLst/>
          <a:cxnLst/>
          <a:rect l="0" t="0" r="0" b="0"/>
          <a:pathLst>
            <a:path>
              <a:moveTo>
                <a:pt x="0" y="10612"/>
              </a:moveTo>
              <a:lnTo>
                <a:pt x="1592686" y="106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3327801" y="2836920"/>
        <a:ext cx="79634" cy="79634"/>
      </dsp:txXfrm>
    </dsp:sp>
    <dsp:sp modelId="{44C95791-1402-4628-A59E-C45B6D5F97B5}">
      <dsp:nvSpPr>
        <dsp:cNvPr id="0" name=""/>
        <dsp:cNvSpPr/>
      </dsp:nvSpPr>
      <dsp:spPr>
        <a:xfrm>
          <a:off x="3581098" y="3377082"/>
          <a:ext cx="1067402" cy="5337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600" kern="1200" dirty="0" smtClean="0"/>
            <a:t>Fortalecer las capacidades institucionales</a:t>
          </a:r>
          <a:endParaRPr lang="es-CO" sz="600" kern="1200" dirty="0"/>
        </a:p>
      </dsp:txBody>
      <dsp:txXfrm>
        <a:off x="3596730" y="3392714"/>
        <a:ext cx="1036138" cy="502437"/>
      </dsp:txXfrm>
    </dsp:sp>
    <dsp:sp modelId="{1F5097D7-5465-4918-80EA-BB79A4A7EB91}">
      <dsp:nvSpPr>
        <dsp:cNvPr id="0" name=""/>
        <dsp:cNvSpPr/>
      </dsp:nvSpPr>
      <dsp:spPr>
        <a:xfrm rot="19457599">
          <a:off x="4599079" y="3479881"/>
          <a:ext cx="525804" cy="21225"/>
        </a:xfrm>
        <a:custGeom>
          <a:avLst/>
          <a:gdLst/>
          <a:ahLst/>
          <a:cxnLst/>
          <a:rect l="0" t="0" r="0" b="0"/>
          <a:pathLst>
            <a:path>
              <a:moveTo>
                <a:pt x="0" y="10612"/>
              </a:moveTo>
              <a:lnTo>
                <a:pt x="525804" y="106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848836" y="3477349"/>
        <a:ext cx="26290" cy="26290"/>
      </dsp:txXfrm>
    </dsp:sp>
    <dsp:sp modelId="{9B108EC2-4685-4B0F-9DC5-A53F15155074}">
      <dsp:nvSpPr>
        <dsp:cNvPr id="0" name=""/>
        <dsp:cNvSpPr/>
      </dsp:nvSpPr>
      <dsp:spPr>
        <a:xfrm>
          <a:off x="5075462" y="3070204"/>
          <a:ext cx="1067402" cy="5337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600" kern="1200" dirty="0" smtClean="0"/>
            <a:t>Identificar necesidades de fortalecimiento en las entidades participantes según sus roles y responsabilidades en el proyecto</a:t>
          </a:r>
          <a:endParaRPr lang="es-CO" sz="600" kern="1200" dirty="0"/>
        </a:p>
      </dsp:txBody>
      <dsp:txXfrm>
        <a:off x="5091094" y="3085836"/>
        <a:ext cx="1036138" cy="502437"/>
      </dsp:txXfrm>
    </dsp:sp>
    <dsp:sp modelId="{C84449C0-F958-4532-87F7-8FA16DE9E36D}">
      <dsp:nvSpPr>
        <dsp:cNvPr id="0" name=""/>
        <dsp:cNvSpPr/>
      </dsp:nvSpPr>
      <dsp:spPr>
        <a:xfrm rot="2142401">
          <a:off x="4599079" y="3786759"/>
          <a:ext cx="525804" cy="21225"/>
        </a:xfrm>
        <a:custGeom>
          <a:avLst/>
          <a:gdLst/>
          <a:ahLst/>
          <a:cxnLst/>
          <a:rect l="0" t="0" r="0" b="0"/>
          <a:pathLst>
            <a:path>
              <a:moveTo>
                <a:pt x="0" y="10612"/>
              </a:moveTo>
              <a:lnTo>
                <a:pt x="525804" y="106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848836" y="3784227"/>
        <a:ext cx="26290" cy="26290"/>
      </dsp:txXfrm>
    </dsp:sp>
    <dsp:sp modelId="{BB0B1B1E-46D1-4B99-A87F-2D8A23C6E4C3}">
      <dsp:nvSpPr>
        <dsp:cNvPr id="0" name=""/>
        <dsp:cNvSpPr/>
      </dsp:nvSpPr>
      <dsp:spPr>
        <a:xfrm>
          <a:off x="5075462" y="3683960"/>
          <a:ext cx="1067402" cy="5337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600" kern="1200" dirty="0" smtClean="0"/>
            <a:t>Diseñar un plan de fortalecimiento aprovechando sinergias y compartiendo mejores practicas</a:t>
          </a:r>
          <a:endParaRPr lang="es-CO" sz="600" kern="1200" dirty="0"/>
        </a:p>
      </dsp:txBody>
      <dsp:txXfrm>
        <a:off x="5091094" y="3699592"/>
        <a:ext cx="1036138" cy="502437"/>
      </dsp:txXfrm>
    </dsp:sp>
    <dsp:sp modelId="{D267A086-0CD2-4C2A-BF24-B5B48F3F3BF1}">
      <dsp:nvSpPr>
        <dsp:cNvPr id="0" name=""/>
        <dsp:cNvSpPr/>
      </dsp:nvSpPr>
      <dsp:spPr>
        <a:xfrm rot="19674377">
          <a:off x="6103945" y="3804889"/>
          <a:ext cx="509346" cy="21225"/>
        </a:xfrm>
        <a:custGeom>
          <a:avLst/>
          <a:gdLst/>
          <a:ahLst/>
          <a:cxnLst/>
          <a:rect l="0" t="0" r="0" b="0"/>
          <a:pathLst>
            <a:path>
              <a:moveTo>
                <a:pt x="0" y="10612"/>
              </a:moveTo>
              <a:lnTo>
                <a:pt x="509346" y="106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6345884" y="3802768"/>
        <a:ext cx="25467" cy="25467"/>
      </dsp:txXfrm>
    </dsp:sp>
    <dsp:sp modelId="{1FC3A70F-7A8C-4303-B539-2E0378BE4143}">
      <dsp:nvSpPr>
        <dsp:cNvPr id="0" name=""/>
        <dsp:cNvSpPr/>
      </dsp:nvSpPr>
      <dsp:spPr>
        <a:xfrm>
          <a:off x="6574372" y="3413342"/>
          <a:ext cx="1067402" cy="5337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600" kern="1200" dirty="0" smtClean="0"/>
            <a:t>Plan de fortalecimiento</a:t>
          </a:r>
          <a:endParaRPr lang="es-CO" sz="600" kern="1200" dirty="0"/>
        </a:p>
      </dsp:txBody>
      <dsp:txXfrm>
        <a:off x="6590004" y="3428974"/>
        <a:ext cx="1036138" cy="502437"/>
      </dsp:txXfrm>
    </dsp:sp>
    <dsp:sp modelId="{29081343-C218-4BC2-A681-35D5BFF407CF}">
      <dsp:nvSpPr>
        <dsp:cNvPr id="0" name=""/>
        <dsp:cNvSpPr/>
      </dsp:nvSpPr>
      <dsp:spPr>
        <a:xfrm rot="4099285">
          <a:off x="1295342" y="3710040"/>
          <a:ext cx="1155824" cy="21225"/>
        </a:xfrm>
        <a:custGeom>
          <a:avLst/>
          <a:gdLst/>
          <a:ahLst/>
          <a:cxnLst/>
          <a:rect l="0" t="0" r="0" b="0"/>
          <a:pathLst>
            <a:path>
              <a:moveTo>
                <a:pt x="0" y="10612"/>
              </a:moveTo>
              <a:lnTo>
                <a:pt x="1155824" y="1061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1844359" y="3691757"/>
        <a:ext cx="57791" cy="57791"/>
      </dsp:txXfrm>
    </dsp:sp>
    <dsp:sp modelId="{18370D35-14BE-44C3-AF1A-40D9E211A835}">
      <dsp:nvSpPr>
        <dsp:cNvPr id="0" name=""/>
        <dsp:cNvSpPr/>
      </dsp:nvSpPr>
      <dsp:spPr>
        <a:xfrm>
          <a:off x="2086735" y="3990839"/>
          <a:ext cx="1067402" cy="5337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600" kern="1200" dirty="0" smtClean="0"/>
            <a:t>Fortalecimiento y preparación de empresas exportadoras</a:t>
          </a:r>
          <a:endParaRPr lang="es-CO" sz="600" kern="1200" dirty="0"/>
        </a:p>
      </dsp:txBody>
      <dsp:txXfrm>
        <a:off x="2102367" y="4006471"/>
        <a:ext cx="1036138" cy="502437"/>
      </dsp:txXfrm>
    </dsp:sp>
    <dsp:sp modelId="{1606B360-BD40-4CFF-938F-7AE8E7028A3C}">
      <dsp:nvSpPr>
        <dsp:cNvPr id="0" name=""/>
        <dsp:cNvSpPr/>
      </dsp:nvSpPr>
      <dsp:spPr>
        <a:xfrm>
          <a:off x="3154137" y="4247076"/>
          <a:ext cx="426960" cy="21225"/>
        </a:xfrm>
        <a:custGeom>
          <a:avLst/>
          <a:gdLst/>
          <a:ahLst/>
          <a:cxnLst/>
          <a:rect l="0" t="0" r="0" b="0"/>
          <a:pathLst>
            <a:path>
              <a:moveTo>
                <a:pt x="0" y="10612"/>
              </a:moveTo>
              <a:lnTo>
                <a:pt x="426960" y="106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3356944" y="4247015"/>
        <a:ext cx="21348" cy="21348"/>
      </dsp:txXfrm>
    </dsp:sp>
    <dsp:sp modelId="{B22066E1-6B79-4236-AE6B-D5134F5B2DA9}">
      <dsp:nvSpPr>
        <dsp:cNvPr id="0" name=""/>
        <dsp:cNvSpPr/>
      </dsp:nvSpPr>
      <dsp:spPr>
        <a:xfrm>
          <a:off x="3581098" y="3990839"/>
          <a:ext cx="1067402" cy="5337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600" kern="1200"/>
        </a:p>
      </dsp:txBody>
      <dsp:txXfrm>
        <a:off x="3596730" y="4006471"/>
        <a:ext cx="1036138" cy="502437"/>
      </dsp:txXfrm>
    </dsp:sp>
    <dsp:sp modelId="{CFDD7458-9C33-496E-A9FE-349BBA40BCB5}">
      <dsp:nvSpPr>
        <dsp:cNvPr id="0" name=""/>
        <dsp:cNvSpPr/>
      </dsp:nvSpPr>
      <dsp:spPr>
        <a:xfrm>
          <a:off x="587152" y="2928213"/>
          <a:ext cx="1067402" cy="5337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600" kern="1200" dirty="0" smtClean="0"/>
            <a:t>Consolidar oferta exportable regional complementaria y competitiva para ingresar al mercado Americano</a:t>
          </a:r>
          <a:endParaRPr lang="es-CO" sz="600" kern="1200" dirty="0"/>
        </a:p>
      </dsp:txBody>
      <dsp:txXfrm>
        <a:off x="602784" y="2943845"/>
        <a:ext cx="1036138" cy="5024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C4C52E-B494-4C29-A15C-8DB51B748B1D}">
      <dsp:nvSpPr>
        <dsp:cNvPr id="0" name=""/>
        <dsp:cNvSpPr/>
      </dsp:nvSpPr>
      <dsp:spPr>
        <a:xfrm>
          <a:off x="518019" y="2568975"/>
          <a:ext cx="321171" cy="3059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0585" y="0"/>
              </a:lnTo>
              <a:lnTo>
                <a:pt x="160585" y="305994"/>
              </a:lnTo>
              <a:lnTo>
                <a:pt x="321171" y="30599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667514" y="2710882"/>
        <a:ext cx="22180" cy="22180"/>
      </dsp:txXfrm>
    </dsp:sp>
    <dsp:sp modelId="{5708BCE4-606A-495C-AADF-A6728DC4FEBF}">
      <dsp:nvSpPr>
        <dsp:cNvPr id="0" name=""/>
        <dsp:cNvSpPr/>
      </dsp:nvSpPr>
      <dsp:spPr>
        <a:xfrm>
          <a:off x="4372077" y="3792952"/>
          <a:ext cx="321171" cy="3059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0585" y="0"/>
              </a:lnTo>
              <a:lnTo>
                <a:pt x="160585" y="305994"/>
              </a:lnTo>
              <a:lnTo>
                <a:pt x="321171" y="30599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521573" y="3934859"/>
        <a:ext cx="22180" cy="22180"/>
      </dsp:txXfrm>
    </dsp:sp>
    <dsp:sp modelId="{CAC56101-F256-4513-A52F-6792899CF7E5}">
      <dsp:nvSpPr>
        <dsp:cNvPr id="0" name=""/>
        <dsp:cNvSpPr/>
      </dsp:nvSpPr>
      <dsp:spPr>
        <a:xfrm>
          <a:off x="6299106" y="3486958"/>
          <a:ext cx="323050" cy="3400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1525" y="0"/>
              </a:lnTo>
              <a:lnTo>
                <a:pt x="161525" y="340030"/>
              </a:lnTo>
              <a:lnTo>
                <a:pt x="323050" y="34003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6448906" y="3645248"/>
        <a:ext cx="23451" cy="23451"/>
      </dsp:txXfrm>
    </dsp:sp>
    <dsp:sp modelId="{153F4020-EFFE-4598-B552-4418A09EC60E}">
      <dsp:nvSpPr>
        <dsp:cNvPr id="0" name=""/>
        <dsp:cNvSpPr/>
      </dsp:nvSpPr>
      <dsp:spPr>
        <a:xfrm>
          <a:off x="4372077" y="3486958"/>
          <a:ext cx="321171" cy="305994"/>
        </a:xfrm>
        <a:custGeom>
          <a:avLst/>
          <a:gdLst/>
          <a:ahLst/>
          <a:cxnLst/>
          <a:rect l="0" t="0" r="0" b="0"/>
          <a:pathLst>
            <a:path>
              <a:moveTo>
                <a:pt x="0" y="305994"/>
              </a:moveTo>
              <a:lnTo>
                <a:pt x="160585" y="305994"/>
              </a:lnTo>
              <a:lnTo>
                <a:pt x="160585" y="0"/>
              </a:lnTo>
              <a:lnTo>
                <a:pt x="321171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521573" y="3628865"/>
        <a:ext cx="22180" cy="22180"/>
      </dsp:txXfrm>
    </dsp:sp>
    <dsp:sp modelId="{7482BF3A-3655-43EE-9226-D7A2FEA3C71A}">
      <dsp:nvSpPr>
        <dsp:cNvPr id="0" name=""/>
        <dsp:cNvSpPr/>
      </dsp:nvSpPr>
      <dsp:spPr>
        <a:xfrm>
          <a:off x="2445048" y="2262981"/>
          <a:ext cx="321171" cy="15299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0585" y="0"/>
              </a:lnTo>
              <a:lnTo>
                <a:pt x="160585" y="1529971"/>
              </a:lnTo>
              <a:lnTo>
                <a:pt x="321171" y="152997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2566551" y="2988884"/>
        <a:ext cx="78165" cy="78165"/>
      </dsp:txXfrm>
    </dsp:sp>
    <dsp:sp modelId="{24AC52F9-9AA2-4847-A7D9-E6890AA6279D}">
      <dsp:nvSpPr>
        <dsp:cNvPr id="0" name=""/>
        <dsp:cNvSpPr/>
      </dsp:nvSpPr>
      <dsp:spPr>
        <a:xfrm>
          <a:off x="4372077" y="2262981"/>
          <a:ext cx="321171" cy="6119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0585" y="0"/>
              </a:lnTo>
              <a:lnTo>
                <a:pt x="160585" y="611988"/>
              </a:lnTo>
              <a:lnTo>
                <a:pt x="321171" y="61198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515384" y="2551697"/>
        <a:ext cx="34557" cy="34557"/>
      </dsp:txXfrm>
    </dsp:sp>
    <dsp:sp modelId="{08EAD4A2-394D-4FFE-A9FB-3B50060680C5}">
      <dsp:nvSpPr>
        <dsp:cNvPr id="0" name=""/>
        <dsp:cNvSpPr/>
      </dsp:nvSpPr>
      <dsp:spPr>
        <a:xfrm>
          <a:off x="4372077" y="2217261"/>
          <a:ext cx="32117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21171" y="457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524633" y="2254952"/>
        <a:ext cx="16058" cy="16058"/>
      </dsp:txXfrm>
    </dsp:sp>
    <dsp:sp modelId="{A94283C0-9E66-4DE6-8119-E00BC575778C}">
      <dsp:nvSpPr>
        <dsp:cNvPr id="0" name=""/>
        <dsp:cNvSpPr/>
      </dsp:nvSpPr>
      <dsp:spPr>
        <a:xfrm>
          <a:off x="4372077" y="1650993"/>
          <a:ext cx="321171" cy="611988"/>
        </a:xfrm>
        <a:custGeom>
          <a:avLst/>
          <a:gdLst/>
          <a:ahLst/>
          <a:cxnLst/>
          <a:rect l="0" t="0" r="0" b="0"/>
          <a:pathLst>
            <a:path>
              <a:moveTo>
                <a:pt x="0" y="611988"/>
              </a:moveTo>
              <a:lnTo>
                <a:pt x="160585" y="611988"/>
              </a:lnTo>
              <a:lnTo>
                <a:pt x="160585" y="0"/>
              </a:lnTo>
              <a:lnTo>
                <a:pt x="321171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515384" y="1939708"/>
        <a:ext cx="34557" cy="34557"/>
      </dsp:txXfrm>
    </dsp:sp>
    <dsp:sp modelId="{353B29EA-6D48-4E3F-8926-ACBE48896CB6}">
      <dsp:nvSpPr>
        <dsp:cNvPr id="0" name=""/>
        <dsp:cNvSpPr/>
      </dsp:nvSpPr>
      <dsp:spPr>
        <a:xfrm>
          <a:off x="2445048" y="2217261"/>
          <a:ext cx="32117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21171" y="457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2597604" y="2254952"/>
        <a:ext cx="16058" cy="16058"/>
      </dsp:txXfrm>
    </dsp:sp>
    <dsp:sp modelId="{F45B2CDF-873B-47B5-BAFE-FEC9C9533309}">
      <dsp:nvSpPr>
        <dsp:cNvPr id="0" name=""/>
        <dsp:cNvSpPr/>
      </dsp:nvSpPr>
      <dsp:spPr>
        <a:xfrm>
          <a:off x="4372077" y="733010"/>
          <a:ext cx="321171" cy="3059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0585" y="0"/>
              </a:lnTo>
              <a:lnTo>
                <a:pt x="160585" y="305994"/>
              </a:lnTo>
              <a:lnTo>
                <a:pt x="321171" y="30599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521573" y="874917"/>
        <a:ext cx="22180" cy="22180"/>
      </dsp:txXfrm>
    </dsp:sp>
    <dsp:sp modelId="{DBA9E556-AB23-4EE2-8413-111C8CF9B291}">
      <dsp:nvSpPr>
        <dsp:cNvPr id="0" name=""/>
        <dsp:cNvSpPr/>
      </dsp:nvSpPr>
      <dsp:spPr>
        <a:xfrm>
          <a:off x="4372077" y="427016"/>
          <a:ext cx="321171" cy="305994"/>
        </a:xfrm>
        <a:custGeom>
          <a:avLst/>
          <a:gdLst/>
          <a:ahLst/>
          <a:cxnLst/>
          <a:rect l="0" t="0" r="0" b="0"/>
          <a:pathLst>
            <a:path>
              <a:moveTo>
                <a:pt x="0" y="305994"/>
              </a:moveTo>
              <a:lnTo>
                <a:pt x="160585" y="305994"/>
              </a:lnTo>
              <a:lnTo>
                <a:pt x="160585" y="0"/>
              </a:lnTo>
              <a:lnTo>
                <a:pt x="321171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521573" y="568923"/>
        <a:ext cx="22180" cy="22180"/>
      </dsp:txXfrm>
    </dsp:sp>
    <dsp:sp modelId="{585F6751-AA28-4127-8C8F-EF24FE353854}">
      <dsp:nvSpPr>
        <dsp:cNvPr id="0" name=""/>
        <dsp:cNvSpPr/>
      </dsp:nvSpPr>
      <dsp:spPr>
        <a:xfrm>
          <a:off x="2445048" y="733010"/>
          <a:ext cx="321171" cy="1529971"/>
        </a:xfrm>
        <a:custGeom>
          <a:avLst/>
          <a:gdLst/>
          <a:ahLst/>
          <a:cxnLst/>
          <a:rect l="0" t="0" r="0" b="0"/>
          <a:pathLst>
            <a:path>
              <a:moveTo>
                <a:pt x="0" y="1529971"/>
              </a:moveTo>
              <a:lnTo>
                <a:pt x="160585" y="1529971"/>
              </a:lnTo>
              <a:lnTo>
                <a:pt x="160585" y="0"/>
              </a:lnTo>
              <a:lnTo>
                <a:pt x="321171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2566551" y="1458913"/>
        <a:ext cx="78165" cy="78165"/>
      </dsp:txXfrm>
    </dsp:sp>
    <dsp:sp modelId="{FAFA3FAC-A1F5-40A4-901A-C0F6EDE0CBA8}">
      <dsp:nvSpPr>
        <dsp:cNvPr id="0" name=""/>
        <dsp:cNvSpPr/>
      </dsp:nvSpPr>
      <dsp:spPr>
        <a:xfrm>
          <a:off x="518019" y="2262981"/>
          <a:ext cx="321171" cy="305994"/>
        </a:xfrm>
        <a:custGeom>
          <a:avLst/>
          <a:gdLst/>
          <a:ahLst/>
          <a:cxnLst/>
          <a:rect l="0" t="0" r="0" b="0"/>
          <a:pathLst>
            <a:path>
              <a:moveTo>
                <a:pt x="0" y="305994"/>
              </a:moveTo>
              <a:lnTo>
                <a:pt x="160585" y="305994"/>
              </a:lnTo>
              <a:lnTo>
                <a:pt x="160585" y="0"/>
              </a:lnTo>
              <a:lnTo>
                <a:pt x="321171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667514" y="2404888"/>
        <a:ext cx="22180" cy="22180"/>
      </dsp:txXfrm>
    </dsp:sp>
    <dsp:sp modelId="{26CB3949-C2B6-49D7-8EC8-2DEF0DBA140D}">
      <dsp:nvSpPr>
        <dsp:cNvPr id="0" name=""/>
        <dsp:cNvSpPr/>
      </dsp:nvSpPr>
      <dsp:spPr>
        <a:xfrm rot="16200000">
          <a:off x="-1027655" y="2311698"/>
          <a:ext cx="2576793" cy="5145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kern="1200" dirty="0" smtClean="0"/>
            <a:t>CONSOLIDAR OFERTA EXPORTABLE REGIONAL</a:t>
          </a:r>
          <a:endParaRPr lang="es-CO" sz="1400" kern="1200" dirty="0"/>
        </a:p>
      </dsp:txBody>
      <dsp:txXfrm>
        <a:off x="-1027655" y="2311698"/>
        <a:ext cx="2576793" cy="514554"/>
      </dsp:txXfrm>
    </dsp:sp>
    <dsp:sp modelId="{B872EE6A-9165-444A-8404-03441E83A2DE}">
      <dsp:nvSpPr>
        <dsp:cNvPr id="0" name=""/>
        <dsp:cNvSpPr/>
      </dsp:nvSpPr>
      <dsp:spPr>
        <a:xfrm>
          <a:off x="839190" y="2018186"/>
          <a:ext cx="1605857" cy="4895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FORTALECIMIENTO DE ENTIDADES DE APOYO</a:t>
          </a:r>
          <a:endParaRPr lang="es-CO" sz="700" kern="1200" dirty="0"/>
        </a:p>
      </dsp:txBody>
      <dsp:txXfrm>
        <a:off x="839190" y="2018186"/>
        <a:ext cx="1605857" cy="489590"/>
      </dsp:txXfrm>
    </dsp:sp>
    <dsp:sp modelId="{35C7449B-17C3-4C06-B0DE-F75AD0806858}">
      <dsp:nvSpPr>
        <dsp:cNvPr id="0" name=""/>
        <dsp:cNvSpPr/>
      </dsp:nvSpPr>
      <dsp:spPr>
        <a:xfrm>
          <a:off x="2766219" y="488215"/>
          <a:ext cx="1605857" cy="4895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IDENTIFICAR LAS ENTIDADES DE APOYO DE LOS PAISES PARTICIAPNTES</a:t>
          </a:r>
          <a:endParaRPr lang="es-CO" sz="700" kern="1200" dirty="0"/>
        </a:p>
      </dsp:txBody>
      <dsp:txXfrm>
        <a:off x="2766219" y="488215"/>
        <a:ext cx="1605857" cy="489590"/>
      </dsp:txXfrm>
    </dsp:sp>
    <dsp:sp modelId="{68667B8E-F1E9-4E36-A372-EFB4D654D2FF}">
      <dsp:nvSpPr>
        <dsp:cNvPr id="0" name=""/>
        <dsp:cNvSpPr/>
      </dsp:nvSpPr>
      <dsp:spPr>
        <a:xfrm>
          <a:off x="4693249" y="182220"/>
          <a:ext cx="1605857" cy="4895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REALIZAR INVENTARIO DE TODAS LAS ENTIDADES  PUBLICAS Y PRIVADAS RELACIONADAS CON EL SECTOR AUDIOVISUAL</a:t>
          </a:r>
          <a:endParaRPr lang="es-CO" sz="700" kern="1200" dirty="0"/>
        </a:p>
      </dsp:txBody>
      <dsp:txXfrm>
        <a:off x="4693249" y="182220"/>
        <a:ext cx="1605857" cy="489590"/>
      </dsp:txXfrm>
    </dsp:sp>
    <dsp:sp modelId="{1F5852DE-513A-457C-94FA-C6FCBE8364F8}">
      <dsp:nvSpPr>
        <dsp:cNvPr id="0" name=""/>
        <dsp:cNvSpPr/>
      </dsp:nvSpPr>
      <dsp:spPr>
        <a:xfrm>
          <a:off x="4693249" y="794209"/>
          <a:ext cx="1605857" cy="4895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REALIZAR CONVOCATORIA A ENTIDADES</a:t>
          </a:r>
          <a:endParaRPr lang="es-CO" sz="700" kern="1200" dirty="0"/>
        </a:p>
      </dsp:txBody>
      <dsp:txXfrm>
        <a:off x="4693249" y="794209"/>
        <a:ext cx="1605857" cy="489590"/>
      </dsp:txXfrm>
    </dsp:sp>
    <dsp:sp modelId="{B127CBF7-4FEE-498D-9950-54CE32D4F03F}">
      <dsp:nvSpPr>
        <dsp:cNvPr id="0" name=""/>
        <dsp:cNvSpPr/>
      </dsp:nvSpPr>
      <dsp:spPr>
        <a:xfrm>
          <a:off x="2766219" y="2018186"/>
          <a:ext cx="1605857" cy="4895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DEFINIR ROLES DE CADA ENTIDAD</a:t>
          </a:r>
          <a:endParaRPr lang="es-CO" sz="700" kern="1200" dirty="0"/>
        </a:p>
      </dsp:txBody>
      <dsp:txXfrm>
        <a:off x="2766219" y="2018186"/>
        <a:ext cx="1605857" cy="489590"/>
      </dsp:txXfrm>
    </dsp:sp>
    <dsp:sp modelId="{1FB3D033-E66C-4041-AF4A-93F3FEE8E8BA}">
      <dsp:nvSpPr>
        <dsp:cNvPr id="0" name=""/>
        <dsp:cNvSpPr/>
      </dsp:nvSpPr>
      <dsp:spPr>
        <a:xfrm>
          <a:off x="4693249" y="1406197"/>
          <a:ext cx="1605857" cy="4895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PRESENTAR PROYECTO PILOTO A ENTIDADES PUBLICAS Y PRIVADAS Y VINCULACION DE INTERESADAS</a:t>
          </a:r>
          <a:endParaRPr lang="es-CO" sz="700" kern="1200" dirty="0"/>
        </a:p>
      </dsp:txBody>
      <dsp:txXfrm>
        <a:off x="4693249" y="1406197"/>
        <a:ext cx="1605857" cy="489590"/>
      </dsp:txXfrm>
    </dsp:sp>
    <dsp:sp modelId="{F673E20C-ACE8-4844-99D2-F8C295AF8D26}">
      <dsp:nvSpPr>
        <dsp:cNvPr id="0" name=""/>
        <dsp:cNvSpPr/>
      </dsp:nvSpPr>
      <dsp:spPr>
        <a:xfrm>
          <a:off x="4693249" y="2018186"/>
          <a:ext cx="1605857" cy="4895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REALIZAR MESES DE CONCERTACION PARA DEFINIR ROLES DE ENTIDADES PUBLICAS Y PRIVADAS</a:t>
          </a:r>
          <a:endParaRPr lang="es-CO" sz="700" kern="1200" dirty="0"/>
        </a:p>
      </dsp:txBody>
      <dsp:txXfrm>
        <a:off x="4693249" y="2018186"/>
        <a:ext cx="1605857" cy="489590"/>
      </dsp:txXfrm>
    </dsp:sp>
    <dsp:sp modelId="{37B8166D-B731-47F2-B756-8B593834EE15}">
      <dsp:nvSpPr>
        <dsp:cNvPr id="0" name=""/>
        <dsp:cNvSpPr/>
      </dsp:nvSpPr>
      <dsp:spPr>
        <a:xfrm>
          <a:off x="4693249" y="2630174"/>
          <a:ext cx="1605857" cy="4895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NOMBRAR UN CONTACTO EN CADA ENTIDAD RESPONSABLE DEL PROYECTO Y DEFINIR CRONOGRAMA DE TRABAJO A CORTO PLAZO.</a:t>
          </a:r>
          <a:endParaRPr lang="es-CO" sz="700" kern="1200" dirty="0"/>
        </a:p>
      </dsp:txBody>
      <dsp:txXfrm>
        <a:off x="4693249" y="2630174"/>
        <a:ext cx="1605857" cy="489590"/>
      </dsp:txXfrm>
    </dsp:sp>
    <dsp:sp modelId="{85AF50D5-189A-43F5-8D05-0DA1091E567F}">
      <dsp:nvSpPr>
        <dsp:cNvPr id="0" name=""/>
        <dsp:cNvSpPr/>
      </dsp:nvSpPr>
      <dsp:spPr>
        <a:xfrm>
          <a:off x="2766219" y="3548157"/>
          <a:ext cx="1605857" cy="4895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FORTALECER LAS CAPACIDADES INSTITUCIONALES</a:t>
          </a:r>
          <a:endParaRPr lang="es-CO" sz="700" kern="1200" dirty="0"/>
        </a:p>
      </dsp:txBody>
      <dsp:txXfrm>
        <a:off x="2766219" y="3548157"/>
        <a:ext cx="1605857" cy="489590"/>
      </dsp:txXfrm>
    </dsp:sp>
    <dsp:sp modelId="{D1F7BDCD-9EF8-4C57-9576-0E4F971B3663}">
      <dsp:nvSpPr>
        <dsp:cNvPr id="0" name=""/>
        <dsp:cNvSpPr/>
      </dsp:nvSpPr>
      <dsp:spPr>
        <a:xfrm>
          <a:off x="4693249" y="3242162"/>
          <a:ext cx="1605857" cy="4895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IDENTIFICAR NECESIDADES DE FORTALECIMIENTO EN LAS ENTIDADES PARTICIPANTES SEGÚN SUS ROLES Y RESPONSABILIDADES EN EL PROYECTO</a:t>
          </a:r>
          <a:endParaRPr lang="es-CO" sz="700" kern="1200" dirty="0"/>
        </a:p>
      </dsp:txBody>
      <dsp:txXfrm>
        <a:off x="4693249" y="3242162"/>
        <a:ext cx="1605857" cy="489590"/>
      </dsp:txXfrm>
    </dsp:sp>
    <dsp:sp modelId="{AE189667-2820-4739-A7C8-A02CDA7995D5}">
      <dsp:nvSpPr>
        <dsp:cNvPr id="0" name=""/>
        <dsp:cNvSpPr/>
      </dsp:nvSpPr>
      <dsp:spPr>
        <a:xfrm>
          <a:off x="6622157" y="3582193"/>
          <a:ext cx="1605857" cy="4895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glow rad="139700">
            <a:schemeClr val="accent1">
              <a:satMod val="175000"/>
              <a:alpha val="40000"/>
            </a:schemeClr>
          </a:glow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PLAN DE FORTALECIMIENTO A ENTIDADES PARTICIPANTES</a:t>
          </a:r>
          <a:endParaRPr lang="es-CO" sz="700" kern="1200" dirty="0"/>
        </a:p>
      </dsp:txBody>
      <dsp:txXfrm>
        <a:off x="6622157" y="3582193"/>
        <a:ext cx="1605857" cy="489590"/>
      </dsp:txXfrm>
    </dsp:sp>
    <dsp:sp modelId="{F391D5AB-4B90-4896-BCBF-31D061E775B8}">
      <dsp:nvSpPr>
        <dsp:cNvPr id="0" name=""/>
        <dsp:cNvSpPr/>
      </dsp:nvSpPr>
      <dsp:spPr>
        <a:xfrm>
          <a:off x="4693249" y="3854151"/>
          <a:ext cx="1605857" cy="4895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REALIZAR UN PLAN DE FORTALECIMIENTO APROVECHANDO SINERGIAS Y COMPARTIENDO MEJORES PRACTICAS</a:t>
          </a:r>
          <a:endParaRPr lang="es-CO" sz="700" kern="1200" dirty="0"/>
        </a:p>
      </dsp:txBody>
      <dsp:txXfrm>
        <a:off x="4693249" y="3854151"/>
        <a:ext cx="1605857" cy="489590"/>
      </dsp:txXfrm>
    </dsp:sp>
    <dsp:sp modelId="{14063973-D482-4E19-BC66-DEEA3FC99407}">
      <dsp:nvSpPr>
        <dsp:cNvPr id="0" name=""/>
        <dsp:cNvSpPr/>
      </dsp:nvSpPr>
      <dsp:spPr>
        <a:xfrm>
          <a:off x="839190" y="2630174"/>
          <a:ext cx="1605857" cy="4895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FORTALECIMIENTO Y PREPARACION DE EMPRESAS  EXPORTADORAS</a:t>
          </a:r>
          <a:endParaRPr lang="es-CO" sz="700" kern="1200" dirty="0"/>
        </a:p>
      </dsp:txBody>
      <dsp:txXfrm>
        <a:off x="839190" y="2630174"/>
        <a:ext cx="1605857" cy="48959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AAF4F3-C2AF-483F-B4A9-488983C22E20}">
      <dsp:nvSpPr>
        <dsp:cNvPr id="0" name=""/>
        <dsp:cNvSpPr/>
      </dsp:nvSpPr>
      <dsp:spPr>
        <a:xfrm>
          <a:off x="2522016" y="4001322"/>
          <a:ext cx="304093" cy="2897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2046" y="0"/>
              </a:lnTo>
              <a:lnTo>
                <a:pt x="152046" y="289723"/>
              </a:lnTo>
              <a:lnTo>
                <a:pt x="304093" y="28972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2663562" y="4135683"/>
        <a:ext cx="21000" cy="21000"/>
      </dsp:txXfrm>
    </dsp:sp>
    <dsp:sp modelId="{9CEC5AD9-65ED-427D-AE53-11B4884EC2A9}">
      <dsp:nvSpPr>
        <dsp:cNvPr id="0" name=""/>
        <dsp:cNvSpPr/>
      </dsp:nvSpPr>
      <dsp:spPr>
        <a:xfrm>
          <a:off x="4346578" y="3711599"/>
          <a:ext cx="304093" cy="2897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2046" y="0"/>
              </a:lnTo>
              <a:lnTo>
                <a:pt x="152046" y="289723"/>
              </a:lnTo>
              <a:lnTo>
                <a:pt x="304093" y="28972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488125" y="3845960"/>
        <a:ext cx="21000" cy="21000"/>
      </dsp:txXfrm>
    </dsp:sp>
    <dsp:sp modelId="{F40DDC69-2029-4F97-A366-52A32EAC787C}">
      <dsp:nvSpPr>
        <dsp:cNvPr id="0" name=""/>
        <dsp:cNvSpPr/>
      </dsp:nvSpPr>
      <dsp:spPr>
        <a:xfrm>
          <a:off x="6171141" y="3376155"/>
          <a:ext cx="30409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04093" y="457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6315586" y="3414273"/>
        <a:ext cx="15204" cy="15204"/>
      </dsp:txXfrm>
    </dsp:sp>
    <dsp:sp modelId="{CBFDE50A-E75A-4E1D-A15A-28E727AF251F}">
      <dsp:nvSpPr>
        <dsp:cNvPr id="0" name=""/>
        <dsp:cNvSpPr/>
      </dsp:nvSpPr>
      <dsp:spPr>
        <a:xfrm>
          <a:off x="4346578" y="3421875"/>
          <a:ext cx="304093" cy="289723"/>
        </a:xfrm>
        <a:custGeom>
          <a:avLst/>
          <a:gdLst/>
          <a:ahLst/>
          <a:cxnLst/>
          <a:rect l="0" t="0" r="0" b="0"/>
          <a:pathLst>
            <a:path>
              <a:moveTo>
                <a:pt x="0" y="289723"/>
              </a:moveTo>
              <a:lnTo>
                <a:pt x="152046" y="289723"/>
              </a:lnTo>
              <a:lnTo>
                <a:pt x="152046" y="0"/>
              </a:lnTo>
              <a:lnTo>
                <a:pt x="304093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488125" y="3556236"/>
        <a:ext cx="21000" cy="21000"/>
      </dsp:txXfrm>
    </dsp:sp>
    <dsp:sp modelId="{0FB4890F-3E9E-46E0-964C-196E541F90D7}">
      <dsp:nvSpPr>
        <dsp:cNvPr id="0" name=""/>
        <dsp:cNvSpPr/>
      </dsp:nvSpPr>
      <dsp:spPr>
        <a:xfrm>
          <a:off x="2522016" y="3711599"/>
          <a:ext cx="304093" cy="289723"/>
        </a:xfrm>
        <a:custGeom>
          <a:avLst/>
          <a:gdLst/>
          <a:ahLst/>
          <a:cxnLst/>
          <a:rect l="0" t="0" r="0" b="0"/>
          <a:pathLst>
            <a:path>
              <a:moveTo>
                <a:pt x="0" y="289723"/>
              </a:moveTo>
              <a:lnTo>
                <a:pt x="152046" y="289723"/>
              </a:lnTo>
              <a:lnTo>
                <a:pt x="152046" y="0"/>
              </a:lnTo>
              <a:lnTo>
                <a:pt x="304093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2663562" y="3845960"/>
        <a:ext cx="21000" cy="21000"/>
      </dsp:txXfrm>
    </dsp:sp>
    <dsp:sp modelId="{C9291920-5542-48EF-A9FA-4D4635A27A9F}">
      <dsp:nvSpPr>
        <dsp:cNvPr id="0" name=""/>
        <dsp:cNvSpPr/>
      </dsp:nvSpPr>
      <dsp:spPr>
        <a:xfrm>
          <a:off x="697453" y="2552705"/>
          <a:ext cx="304093" cy="14486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2046" y="0"/>
              </a:lnTo>
              <a:lnTo>
                <a:pt x="152046" y="1448617"/>
              </a:lnTo>
              <a:lnTo>
                <a:pt x="304093" y="144861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812495" y="3240009"/>
        <a:ext cx="74009" cy="74009"/>
      </dsp:txXfrm>
    </dsp:sp>
    <dsp:sp modelId="{6D8B265A-A822-4F7B-8758-AA63E4A0A686}">
      <dsp:nvSpPr>
        <dsp:cNvPr id="0" name=""/>
        <dsp:cNvSpPr/>
      </dsp:nvSpPr>
      <dsp:spPr>
        <a:xfrm>
          <a:off x="4346578" y="2796708"/>
          <a:ext cx="30409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04093" y="457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491023" y="2834826"/>
        <a:ext cx="15204" cy="15204"/>
      </dsp:txXfrm>
    </dsp:sp>
    <dsp:sp modelId="{2742B047-E4A2-4CC4-A528-404CBDA8F55D}">
      <dsp:nvSpPr>
        <dsp:cNvPr id="0" name=""/>
        <dsp:cNvSpPr/>
      </dsp:nvSpPr>
      <dsp:spPr>
        <a:xfrm>
          <a:off x="2522016" y="2552705"/>
          <a:ext cx="304093" cy="2897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2046" y="0"/>
              </a:lnTo>
              <a:lnTo>
                <a:pt x="152046" y="289723"/>
              </a:lnTo>
              <a:lnTo>
                <a:pt x="304093" y="28972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2663562" y="2687066"/>
        <a:ext cx="21000" cy="21000"/>
      </dsp:txXfrm>
    </dsp:sp>
    <dsp:sp modelId="{8C7DDB91-5A1B-45FE-A080-8C6E864B73EA}">
      <dsp:nvSpPr>
        <dsp:cNvPr id="0" name=""/>
        <dsp:cNvSpPr/>
      </dsp:nvSpPr>
      <dsp:spPr>
        <a:xfrm>
          <a:off x="2522016" y="2262981"/>
          <a:ext cx="304093" cy="289723"/>
        </a:xfrm>
        <a:custGeom>
          <a:avLst/>
          <a:gdLst/>
          <a:ahLst/>
          <a:cxnLst/>
          <a:rect l="0" t="0" r="0" b="0"/>
          <a:pathLst>
            <a:path>
              <a:moveTo>
                <a:pt x="0" y="289723"/>
              </a:moveTo>
              <a:lnTo>
                <a:pt x="152046" y="289723"/>
              </a:lnTo>
              <a:lnTo>
                <a:pt x="152046" y="0"/>
              </a:lnTo>
              <a:lnTo>
                <a:pt x="304093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2663562" y="2397342"/>
        <a:ext cx="21000" cy="21000"/>
      </dsp:txXfrm>
    </dsp:sp>
    <dsp:sp modelId="{B7AFDB78-8108-40CE-8024-5D3D6D7AE5AC}">
      <dsp:nvSpPr>
        <dsp:cNvPr id="0" name=""/>
        <dsp:cNvSpPr/>
      </dsp:nvSpPr>
      <dsp:spPr>
        <a:xfrm>
          <a:off x="697453" y="2506985"/>
          <a:ext cx="30409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04093" y="457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841897" y="2545102"/>
        <a:ext cx="15204" cy="15204"/>
      </dsp:txXfrm>
    </dsp:sp>
    <dsp:sp modelId="{2ADF61AE-7657-43C8-B414-3255015D49DF}">
      <dsp:nvSpPr>
        <dsp:cNvPr id="0" name=""/>
        <dsp:cNvSpPr/>
      </dsp:nvSpPr>
      <dsp:spPr>
        <a:xfrm>
          <a:off x="4346578" y="1683534"/>
          <a:ext cx="304093" cy="2897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2046" y="0"/>
              </a:lnTo>
              <a:lnTo>
                <a:pt x="152046" y="289723"/>
              </a:lnTo>
              <a:lnTo>
                <a:pt x="304093" y="28972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488125" y="1817895"/>
        <a:ext cx="21000" cy="21000"/>
      </dsp:txXfrm>
    </dsp:sp>
    <dsp:sp modelId="{8645214D-7079-4DE5-B112-213391A9849F}">
      <dsp:nvSpPr>
        <dsp:cNvPr id="0" name=""/>
        <dsp:cNvSpPr/>
      </dsp:nvSpPr>
      <dsp:spPr>
        <a:xfrm>
          <a:off x="6171141" y="1348090"/>
          <a:ext cx="30409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04093" y="457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6315586" y="1386208"/>
        <a:ext cx="15204" cy="15204"/>
      </dsp:txXfrm>
    </dsp:sp>
    <dsp:sp modelId="{49F219AC-A054-479F-ABB3-6168786BFF34}">
      <dsp:nvSpPr>
        <dsp:cNvPr id="0" name=""/>
        <dsp:cNvSpPr/>
      </dsp:nvSpPr>
      <dsp:spPr>
        <a:xfrm>
          <a:off x="4346578" y="1393810"/>
          <a:ext cx="304093" cy="289723"/>
        </a:xfrm>
        <a:custGeom>
          <a:avLst/>
          <a:gdLst/>
          <a:ahLst/>
          <a:cxnLst/>
          <a:rect l="0" t="0" r="0" b="0"/>
          <a:pathLst>
            <a:path>
              <a:moveTo>
                <a:pt x="0" y="289723"/>
              </a:moveTo>
              <a:lnTo>
                <a:pt x="152046" y="289723"/>
              </a:lnTo>
              <a:lnTo>
                <a:pt x="152046" y="0"/>
              </a:lnTo>
              <a:lnTo>
                <a:pt x="304093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488125" y="1528172"/>
        <a:ext cx="21000" cy="21000"/>
      </dsp:txXfrm>
    </dsp:sp>
    <dsp:sp modelId="{48ABCF9D-0E91-4904-80E1-C5A063296094}">
      <dsp:nvSpPr>
        <dsp:cNvPr id="0" name=""/>
        <dsp:cNvSpPr/>
      </dsp:nvSpPr>
      <dsp:spPr>
        <a:xfrm>
          <a:off x="2522016" y="1104087"/>
          <a:ext cx="304093" cy="5794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2046" y="0"/>
              </a:lnTo>
              <a:lnTo>
                <a:pt x="152046" y="579447"/>
              </a:lnTo>
              <a:lnTo>
                <a:pt x="304093" y="57944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2657703" y="1377451"/>
        <a:ext cx="32719" cy="32719"/>
      </dsp:txXfrm>
    </dsp:sp>
    <dsp:sp modelId="{78D46DCD-9DF6-489D-A55B-1299540758E4}">
      <dsp:nvSpPr>
        <dsp:cNvPr id="0" name=""/>
        <dsp:cNvSpPr/>
      </dsp:nvSpPr>
      <dsp:spPr>
        <a:xfrm>
          <a:off x="4346578" y="524640"/>
          <a:ext cx="304093" cy="2897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2046" y="0"/>
              </a:lnTo>
              <a:lnTo>
                <a:pt x="152046" y="289723"/>
              </a:lnTo>
              <a:lnTo>
                <a:pt x="304093" y="28972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488125" y="659001"/>
        <a:ext cx="21000" cy="21000"/>
      </dsp:txXfrm>
    </dsp:sp>
    <dsp:sp modelId="{109AA600-94C5-44F1-9407-1CFFA533E680}">
      <dsp:nvSpPr>
        <dsp:cNvPr id="0" name=""/>
        <dsp:cNvSpPr/>
      </dsp:nvSpPr>
      <dsp:spPr>
        <a:xfrm>
          <a:off x="4346578" y="234916"/>
          <a:ext cx="304093" cy="289723"/>
        </a:xfrm>
        <a:custGeom>
          <a:avLst/>
          <a:gdLst/>
          <a:ahLst/>
          <a:cxnLst/>
          <a:rect l="0" t="0" r="0" b="0"/>
          <a:pathLst>
            <a:path>
              <a:moveTo>
                <a:pt x="0" y="289723"/>
              </a:moveTo>
              <a:lnTo>
                <a:pt x="152046" y="289723"/>
              </a:lnTo>
              <a:lnTo>
                <a:pt x="152046" y="0"/>
              </a:lnTo>
              <a:lnTo>
                <a:pt x="304093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488125" y="369278"/>
        <a:ext cx="21000" cy="21000"/>
      </dsp:txXfrm>
    </dsp:sp>
    <dsp:sp modelId="{74BB1A4F-EEA0-424F-AD5E-020BB69A54C5}">
      <dsp:nvSpPr>
        <dsp:cNvPr id="0" name=""/>
        <dsp:cNvSpPr/>
      </dsp:nvSpPr>
      <dsp:spPr>
        <a:xfrm>
          <a:off x="2522016" y="524640"/>
          <a:ext cx="304093" cy="579447"/>
        </a:xfrm>
        <a:custGeom>
          <a:avLst/>
          <a:gdLst/>
          <a:ahLst/>
          <a:cxnLst/>
          <a:rect l="0" t="0" r="0" b="0"/>
          <a:pathLst>
            <a:path>
              <a:moveTo>
                <a:pt x="0" y="579447"/>
              </a:moveTo>
              <a:lnTo>
                <a:pt x="152046" y="579447"/>
              </a:lnTo>
              <a:lnTo>
                <a:pt x="152046" y="0"/>
              </a:lnTo>
              <a:lnTo>
                <a:pt x="304093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2657703" y="798004"/>
        <a:ext cx="32719" cy="32719"/>
      </dsp:txXfrm>
    </dsp:sp>
    <dsp:sp modelId="{C70ACE78-B57A-474A-A04E-256E0784DF77}">
      <dsp:nvSpPr>
        <dsp:cNvPr id="0" name=""/>
        <dsp:cNvSpPr/>
      </dsp:nvSpPr>
      <dsp:spPr>
        <a:xfrm>
          <a:off x="697453" y="1104087"/>
          <a:ext cx="304093" cy="1448617"/>
        </a:xfrm>
        <a:custGeom>
          <a:avLst/>
          <a:gdLst/>
          <a:ahLst/>
          <a:cxnLst/>
          <a:rect l="0" t="0" r="0" b="0"/>
          <a:pathLst>
            <a:path>
              <a:moveTo>
                <a:pt x="0" y="1448617"/>
              </a:moveTo>
              <a:lnTo>
                <a:pt x="152046" y="1448617"/>
              </a:lnTo>
              <a:lnTo>
                <a:pt x="152046" y="0"/>
              </a:lnTo>
              <a:lnTo>
                <a:pt x="304093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812495" y="1791391"/>
        <a:ext cx="74009" cy="74009"/>
      </dsp:txXfrm>
    </dsp:sp>
    <dsp:sp modelId="{71D296D5-3B74-47EA-A073-01E7AE9F742E}">
      <dsp:nvSpPr>
        <dsp:cNvPr id="0" name=""/>
        <dsp:cNvSpPr/>
      </dsp:nvSpPr>
      <dsp:spPr>
        <a:xfrm rot="16200000">
          <a:off x="-754214" y="2320926"/>
          <a:ext cx="2439776" cy="4635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500" kern="1200" dirty="0" smtClean="0"/>
            <a:t>ESTRUCTURAR ESTRATEGIA DE  PROMOCION</a:t>
          </a:r>
          <a:endParaRPr lang="es-CO" sz="1500" kern="1200" dirty="0"/>
        </a:p>
      </dsp:txBody>
      <dsp:txXfrm>
        <a:off x="-754214" y="2320926"/>
        <a:ext cx="2439776" cy="463557"/>
      </dsp:txXfrm>
    </dsp:sp>
    <dsp:sp modelId="{13A272C5-DB4E-4466-A613-FA87E8C88C67}">
      <dsp:nvSpPr>
        <dsp:cNvPr id="0" name=""/>
        <dsp:cNvSpPr/>
      </dsp:nvSpPr>
      <dsp:spPr>
        <a:xfrm>
          <a:off x="1001547" y="872308"/>
          <a:ext cx="1520468" cy="4635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DESARROLLAR PROPUESTAS DE VALOR</a:t>
          </a:r>
          <a:endParaRPr lang="es-CO" sz="700" kern="1200" dirty="0"/>
        </a:p>
      </dsp:txBody>
      <dsp:txXfrm>
        <a:off x="1001547" y="872308"/>
        <a:ext cx="1520468" cy="463557"/>
      </dsp:txXfrm>
    </dsp:sp>
    <dsp:sp modelId="{E63F0740-5722-49FF-BCD5-70EFCE0A430B}">
      <dsp:nvSpPr>
        <dsp:cNvPr id="0" name=""/>
        <dsp:cNvSpPr/>
      </dsp:nvSpPr>
      <dsp:spPr>
        <a:xfrm>
          <a:off x="2826109" y="292861"/>
          <a:ext cx="1520468" cy="4635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IDENTIFICAR PRINCIPALES FORTALEZAS DE LA REGION</a:t>
          </a:r>
          <a:endParaRPr lang="es-CO" sz="700" kern="1200" dirty="0"/>
        </a:p>
      </dsp:txBody>
      <dsp:txXfrm>
        <a:off x="2826109" y="292861"/>
        <a:ext cx="1520468" cy="463557"/>
      </dsp:txXfrm>
    </dsp:sp>
    <dsp:sp modelId="{BE50014F-F71D-4E14-A5FB-9CFC8923743B}">
      <dsp:nvSpPr>
        <dsp:cNvPr id="0" name=""/>
        <dsp:cNvSpPr/>
      </dsp:nvSpPr>
      <dsp:spPr>
        <a:xfrm>
          <a:off x="4650672" y="3138"/>
          <a:ext cx="1520468" cy="4635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IDENTIFICAR MAJORS </a:t>
          </a:r>
          <a:endParaRPr lang="es-CO" sz="700" kern="1200" dirty="0"/>
        </a:p>
      </dsp:txBody>
      <dsp:txXfrm>
        <a:off x="4650672" y="3138"/>
        <a:ext cx="1520468" cy="463557"/>
      </dsp:txXfrm>
    </dsp:sp>
    <dsp:sp modelId="{6318F72F-B77A-4100-B9B1-C2BFC787813B}">
      <dsp:nvSpPr>
        <dsp:cNvPr id="0" name=""/>
        <dsp:cNvSpPr/>
      </dsp:nvSpPr>
      <dsp:spPr>
        <a:xfrm>
          <a:off x="4650672" y="582585"/>
          <a:ext cx="1520468" cy="4635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CONVOCAR MESAS DE TRABAJO PARA IDENTIFICAR FORTALEZAS POR SERVIVIO</a:t>
          </a:r>
          <a:endParaRPr lang="es-CO" sz="700" kern="1200" dirty="0"/>
        </a:p>
      </dsp:txBody>
      <dsp:txXfrm>
        <a:off x="4650672" y="582585"/>
        <a:ext cx="1520468" cy="463557"/>
      </dsp:txXfrm>
    </dsp:sp>
    <dsp:sp modelId="{CE26B5DA-D4AD-479D-9151-9FE9D11A4964}">
      <dsp:nvSpPr>
        <dsp:cNvPr id="0" name=""/>
        <dsp:cNvSpPr/>
      </dsp:nvSpPr>
      <dsp:spPr>
        <a:xfrm>
          <a:off x="2826109" y="1451755"/>
          <a:ext cx="1520468" cy="4635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IDENTIFICAR ASPECTOS DIFERENCIADORES O GENERADORES DE VALOR</a:t>
          </a:r>
          <a:endParaRPr lang="es-CO" sz="700" kern="1200" dirty="0"/>
        </a:p>
      </dsp:txBody>
      <dsp:txXfrm>
        <a:off x="2826109" y="1451755"/>
        <a:ext cx="1520468" cy="463557"/>
      </dsp:txXfrm>
    </dsp:sp>
    <dsp:sp modelId="{6A475576-F4F8-4457-B62C-9FAC2B1E873E}">
      <dsp:nvSpPr>
        <dsp:cNvPr id="0" name=""/>
        <dsp:cNvSpPr/>
      </dsp:nvSpPr>
      <dsp:spPr>
        <a:xfrm>
          <a:off x="4650672" y="1162032"/>
          <a:ext cx="1520468" cy="4635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CONVOCARV MESAS DE TRABAJO PARA IDENTIFICAR ASPECTOS DIFERENCIADORES</a:t>
          </a:r>
          <a:endParaRPr lang="es-CO" sz="700" kern="1200" dirty="0"/>
        </a:p>
      </dsp:txBody>
      <dsp:txXfrm>
        <a:off x="4650672" y="1162032"/>
        <a:ext cx="1520468" cy="463557"/>
      </dsp:txXfrm>
    </dsp:sp>
    <dsp:sp modelId="{AD95BBBD-420E-427C-B27E-C6344A13244A}">
      <dsp:nvSpPr>
        <dsp:cNvPr id="0" name=""/>
        <dsp:cNvSpPr/>
      </dsp:nvSpPr>
      <dsp:spPr>
        <a:xfrm>
          <a:off x="6475235" y="1162032"/>
          <a:ext cx="1520468" cy="4635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glow rad="139700">
            <a:schemeClr val="accent1">
              <a:satMod val="175000"/>
              <a:alpha val="40000"/>
            </a:schemeClr>
          </a:glow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DESARROLLAR MATERIAL PROMOCIONAL  (PROYECTO AUDIOVISUAL)</a:t>
          </a:r>
          <a:endParaRPr lang="es-CO" sz="700" kern="1200" dirty="0"/>
        </a:p>
      </dsp:txBody>
      <dsp:txXfrm>
        <a:off x="6475235" y="1162032"/>
        <a:ext cx="1520468" cy="463557"/>
      </dsp:txXfrm>
    </dsp:sp>
    <dsp:sp modelId="{5BD43FED-FB81-437A-8D03-04BCD11338FD}">
      <dsp:nvSpPr>
        <dsp:cNvPr id="0" name=""/>
        <dsp:cNvSpPr/>
      </dsp:nvSpPr>
      <dsp:spPr>
        <a:xfrm>
          <a:off x="4650672" y="1741479"/>
          <a:ext cx="1520468" cy="4635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VINCULAR A LOS PRINCIPALES ACTORES DEL SECTOR PARA GENERAR SINERGIAS</a:t>
          </a:r>
          <a:endParaRPr lang="es-CO" sz="700" kern="1200" dirty="0"/>
        </a:p>
      </dsp:txBody>
      <dsp:txXfrm>
        <a:off x="4650672" y="1741479"/>
        <a:ext cx="1520468" cy="463557"/>
      </dsp:txXfrm>
    </dsp:sp>
    <dsp:sp modelId="{43B0EA55-E75D-4E61-800D-886F05F7CCD2}">
      <dsp:nvSpPr>
        <dsp:cNvPr id="0" name=""/>
        <dsp:cNvSpPr/>
      </dsp:nvSpPr>
      <dsp:spPr>
        <a:xfrm>
          <a:off x="1001547" y="2320926"/>
          <a:ext cx="1520468" cy="4635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SELECCIONAR EVENTOS PROMOCIONALES ESTRATEGICOS</a:t>
          </a:r>
          <a:endParaRPr lang="es-CO" sz="700" kern="1200" dirty="0"/>
        </a:p>
      </dsp:txBody>
      <dsp:txXfrm>
        <a:off x="1001547" y="2320926"/>
        <a:ext cx="1520468" cy="463557"/>
      </dsp:txXfrm>
    </dsp:sp>
    <dsp:sp modelId="{E628A065-EA81-4688-BE15-4C8CCF6E8F5B}">
      <dsp:nvSpPr>
        <dsp:cNvPr id="0" name=""/>
        <dsp:cNvSpPr/>
      </dsp:nvSpPr>
      <dsp:spPr>
        <a:xfrm>
          <a:off x="2826109" y="2031202"/>
          <a:ext cx="1520468" cy="4635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REALIZAR MAPEO DE EVENTOS ESPECIALIZADOS EN/PARA LOS MERCADOS OBJETIVOS</a:t>
          </a:r>
          <a:endParaRPr lang="es-CO" sz="700" kern="1200" dirty="0"/>
        </a:p>
      </dsp:txBody>
      <dsp:txXfrm>
        <a:off x="2826109" y="2031202"/>
        <a:ext cx="1520468" cy="463557"/>
      </dsp:txXfrm>
    </dsp:sp>
    <dsp:sp modelId="{4693F092-84CE-42A7-AD61-58082DA60E7D}">
      <dsp:nvSpPr>
        <dsp:cNvPr id="0" name=""/>
        <dsp:cNvSpPr/>
      </dsp:nvSpPr>
      <dsp:spPr>
        <a:xfrm>
          <a:off x="2826109" y="2610649"/>
          <a:ext cx="1520468" cy="4635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REALIZAR MAPEO DE LOS EVENTOS ESPECIALLIZADOS EN LOS QUE PARTICIPEN LAS AGENCIAS </a:t>
          </a:r>
          <a:endParaRPr lang="es-CO" sz="700" kern="1200" dirty="0"/>
        </a:p>
      </dsp:txBody>
      <dsp:txXfrm>
        <a:off x="2826109" y="2610649"/>
        <a:ext cx="1520468" cy="463557"/>
      </dsp:txXfrm>
    </dsp:sp>
    <dsp:sp modelId="{E5E3ED08-274D-4DFE-B5BD-80CB661A656B}">
      <dsp:nvSpPr>
        <dsp:cNvPr id="0" name=""/>
        <dsp:cNvSpPr/>
      </dsp:nvSpPr>
      <dsp:spPr>
        <a:xfrm>
          <a:off x="4650672" y="2610649"/>
          <a:ext cx="1520468" cy="4635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SELECCINAR EVENTOS DE PARTICIPACION CONJUNTA</a:t>
          </a:r>
          <a:endParaRPr lang="es-CO" sz="700" kern="1200" dirty="0"/>
        </a:p>
      </dsp:txBody>
      <dsp:txXfrm>
        <a:off x="4650672" y="2610649"/>
        <a:ext cx="1520468" cy="463557"/>
      </dsp:txXfrm>
    </dsp:sp>
    <dsp:sp modelId="{90210313-7CBC-42A2-BE5F-5DE99DB09CDC}">
      <dsp:nvSpPr>
        <dsp:cNvPr id="0" name=""/>
        <dsp:cNvSpPr/>
      </dsp:nvSpPr>
      <dsp:spPr>
        <a:xfrm>
          <a:off x="1001547" y="3769543"/>
          <a:ext cx="1520468" cy="4635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DESARROLLAR NUEVOS EVENTOS</a:t>
          </a:r>
          <a:endParaRPr lang="es-CO" sz="700" kern="1200" dirty="0"/>
        </a:p>
      </dsp:txBody>
      <dsp:txXfrm>
        <a:off x="1001547" y="3769543"/>
        <a:ext cx="1520468" cy="463557"/>
      </dsp:txXfrm>
    </dsp:sp>
    <dsp:sp modelId="{8C2199BA-EB3C-41F5-BBA7-A74C1BF8ED82}">
      <dsp:nvSpPr>
        <dsp:cNvPr id="0" name=""/>
        <dsp:cNvSpPr/>
      </dsp:nvSpPr>
      <dsp:spPr>
        <a:xfrm>
          <a:off x="2826109" y="3479820"/>
          <a:ext cx="1520468" cy="4635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DISEÑAR EVENTO PROMOCIONAL ESPECIALIZADO</a:t>
          </a:r>
          <a:endParaRPr lang="es-CO" sz="700" kern="1200" dirty="0"/>
        </a:p>
      </dsp:txBody>
      <dsp:txXfrm>
        <a:off x="2826109" y="3479820"/>
        <a:ext cx="1520468" cy="463557"/>
      </dsp:txXfrm>
    </dsp:sp>
    <dsp:sp modelId="{8FAF721C-74E1-458F-AF23-563F4DB3A1CA}">
      <dsp:nvSpPr>
        <dsp:cNvPr id="0" name=""/>
        <dsp:cNvSpPr/>
      </dsp:nvSpPr>
      <dsp:spPr>
        <a:xfrm>
          <a:off x="4650672" y="3190096"/>
          <a:ext cx="1520468" cy="4635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DEFINIR EL TIPO DE  EVENTO MAS ADECUADO PARA LA OFERTA DE LA REGION</a:t>
          </a:r>
          <a:endParaRPr lang="es-CO" sz="700" kern="1200" dirty="0"/>
        </a:p>
      </dsp:txBody>
      <dsp:txXfrm>
        <a:off x="4650672" y="3190096"/>
        <a:ext cx="1520468" cy="463557"/>
      </dsp:txXfrm>
    </dsp:sp>
    <dsp:sp modelId="{394BE52F-50BD-4A1A-AAC3-558B876A200A}">
      <dsp:nvSpPr>
        <dsp:cNvPr id="0" name=""/>
        <dsp:cNvSpPr/>
      </dsp:nvSpPr>
      <dsp:spPr>
        <a:xfrm>
          <a:off x="6475235" y="3190096"/>
          <a:ext cx="1520468" cy="4635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glow rad="139700">
            <a:schemeClr val="accent1">
              <a:satMod val="175000"/>
              <a:alpha val="40000"/>
            </a:schemeClr>
          </a:glow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ESTRUCTURAR Y PRESENTAR UN PROYECTO AL BID PARA APOYO EN LA REALIZACION Y POSICIONAMIENTO DEL EVENTO PROMOCIONAL ESPECIALIZADO</a:t>
          </a:r>
          <a:endParaRPr lang="es-CO" sz="700" kern="1200" dirty="0"/>
        </a:p>
      </dsp:txBody>
      <dsp:txXfrm>
        <a:off x="6475235" y="3190096"/>
        <a:ext cx="1520468" cy="463557"/>
      </dsp:txXfrm>
    </dsp:sp>
    <dsp:sp modelId="{D8D326CC-F6B5-4661-84DE-6570C3FC7ECD}">
      <dsp:nvSpPr>
        <dsp:cNvPr id="0" name=""/>
        <dsp:cNvSpPr/>
      </dsp:nvSpPr>
      <dsp:spPr>
        <a:xfrm>
          <a:off x="4650672" y="3769543"/>
          <a:ext cx="1520468" cy="4635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IDENTIFICAR POSIBLES FUENTES DE FINANCIACION PARA E EVENTO</a:t>
          </a:r>
          <a:endParaRPr lang="es-CO" sz="700" kern="1200" dirty="0"/>
        </a:p>
      </dsp:txBody>
      <dsp:txXfrm>
        <a:off x="4650672" y="3769543"/>
        <a:ext cx="1520468" cy="463557"/>
      </dsp:txXfrm>
    </dsp:sp>
    <dsp:sp modelId="{E59488DD-9BC0-433B-85D6-1C3F185CA7ED}">
      <dsp:nvSpPr>
        <dsp:cNvPr id="0" name=""/>
        <dsp:cNvSpPr/>
      </dsp:nvSpPr>
      <dsp:spPr>
        <a:xfrm>
          <a:off x="2826109" y="4059267"/>
          <a:ext cx="1520468" cy="4635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DISEÑAR UN PREMIO PARA CASOS EXITOSOS DE ENCADENAMIENTO DEL SECTOR PARA LA REGION</a:t>
          </a:r>
          <a:endParaRPr lang="es-CO" sz="700" kern="1200" dirty="0"/>
        </a:p>
      </dsp:txBody>
      <dsp:txXfrm>
        <a:off x="2826109" y="4059267"/>
        <a:ext cx="1520468" cy="4635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26FE6-4F20-4F93-BD01-359BFBAA015D}" type="datetimeFigureOut">
              <a:rPr lang="es-CO" smtClean="0"/>
              <a:t>21/11/2014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7DD4FE-B66D-4504-8400-9EE9D428B4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916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6F10D3-8352-43D9-A7C9-DD80D8996A42}" type="slidenum">
              <a:rPr lang="es-CO" smtClean="0"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29365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A2E4-4B54-43E8-8C51-05A7EC956B4D}" type="datetimeFigureOut">
              <a:rPr lang="es-CO" smtClean="0"/>
              <a:t>21/11/2014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329FB-B103-464B-A2D6-4E93925996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68772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A2E4-4B54-43E8-8C51-05A7EC956B4D}" type="datetimeFigureOut">
              <a:rPr lang="es-CO" smtClean="0"/>
              <a:t>21/11/2014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329FB-B103-464B-A2D6-4E93925996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85484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A2E4-4B54-43E8-8C51-05A7EC956B4D}" type="datetimeFigureOut">
              <a:rPr lang="es-CO" smtClean="0"/>
              <a:t>21/11/2014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329FB-B103-464B-A2D6-4E93925996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138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A2E4-4B54-43E8-8C51-05A7EC956B4D}" type="datetimeFigureOut">
              <a:rPr lang="es-CO" smtClean="0"/>
              <a:t>21/11/2014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329FB-B103-464B-A2D6-4E93925996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6433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A2E4-4B54-43E8-8C51-05A7EC956B4D}" type="datetimeFigureOut">
              <a:rPr lang="es-CO" smtClean="0"/>
              <a:t>21/11/2014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329FB-B103-464B-A2D6-4E93925996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66921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A2E4-4B54-43E8-8C51-05A7EC956B4D}" type="datetimeFigureOut">
              <a:rPr lang="es-CO" smtClean="0"/>
              <a:t>21/11/2014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329FB-B103-464B-A2D6-4E93925996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8755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A2E4-4B54-43E8-8C51-05A7EC956B4D}" type="datetimeFigureOut">
              <a:rPr lang="es-CO" smtClean="0"/>
              <a:t>21/11/2014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329FB-B103-464B-A2D6-4E93925996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637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A2E4-4B54-43E8-8C51-05A7EC956B4D}" type="datetimeFigureOut">
              <a:rPr lang="es-CO" smtClean="0"/>
              <a:t>21/11/2014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329FB-B103-464B-A2D6-4E93925996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6990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A2E4-4B54-43E8-8C51-05A7EC956B4D}" type="datetimeFigureOut">
              <a:rPr lang="es-CO" smtClean="0"/>
              <a:t>21/11/2014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329FB-B103-464B-A2D6-4E93925996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33021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A2E4-4B54-43E8-8C51-05A7EC956B4D}" type="datetimeFigureOut">
              <a:rPr lang="es-CO" smtClean="0"/>
              <a:t>21/11/2014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329FB-B103-464B-A2D6-4E93925996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10578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A2E4-4B54-43E8-8C51-05A7EC956B4D}" type="datetimeFigureOut">
              <a:rPr lang="es-CO" smtClean="0"/>
              <a:t>21/11/2014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329FB-B103-464B-A2D6-4E93925996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39456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CA2E4-4B54-43E8-8C51-05A7EC956B4D}" type="datetimeFigureOut">
              <a:rPr lang="es-CO" smtClean="0"/>
              <a:t>21/11/2014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329FB-B103-464B-A2D6-4E93925996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99038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024034" y="857232"/>
            <a:ext cx="8001056" cy="1928826"/>
          </a:xfrm>
        </p:spPr>
        <p:txBody>
          <a:bodyPr>
            <a:noAutofit/>
          </a:bodyPr>
          <a:lstStyle/>
          <a:p>
            <a:pPr algn="r"/>
            <a:r>
              <a:rPr lang="es-CO" sz="3200" b="1" dirty="0">
                <a:solidFill>
                  <a:schemeClr val="accent6">
                    <a:lumMod val="75000"/>
                  </a:schemeClr>
                </a:solidFill>
              </a:rPr>
              <a:t>Componente IV</a:t>
            </a:r>
            <a:br>
              <a:rPr lang="es-CO" sz="32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s-CO" sz="3200" b="1" dirty="0">
                <a:solidFill>
                  <a:schemeClr val="accent6">
                    <a:lumMod val="75000"/>
                  </a:schemeClr>
                </a:solidFill>
              </a:rPr>
              <a:t>Estrategia regional de promoción de exportaciones y atracción de inversión extranjera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824162" y="4714884"/>
            <a:ext cx="7058052" cy="1428760"/>
          </a:xfrm>
        </p:spPr>
        <p:txBody>
          <a:bodyPr>
            <a:noAutofit/>
          </a:bodyPr>
          <a:lstStyle/>
          <a:p>
            <a:pPr algn="r"/>
            <a:r>
              <a:rPr lang="es-CO" b="1" dirty="0" smtClean="0">
                <a:solidFill>
                  <a:srgbClr val="002060"/>
                </a:solidFill>
              </a:rPr>
              <a:t>Pilar Lozano</a:t>
            </a:r>
            <a:endParaRPr lang="es-CO" b="1" dirty="0">
              <a:solidFill>
                <a:srgbClr val="002060"/>
              </a:solidFill>
            </a:endParaRPr>
          </a:p>
          <a:p>
            <a:pPr algn="r"/>
            <a:r>
              <a:rPr lang="es-CO" b="1" dirty="0" smtClean="0">
                <a:solidFill>
                  <a:srgbClr val="002060"/>
                </a:solidFill>
              </a:rPr>
              <a:t>Buenos Aires</a:t>
            </a:r>
            <a:endParaRPr lang="es-CO" b="1" dirty="0">
              <a:solidFill>
                <a:srgbClr val="002060"/>
              </a:solidFill>
            </a:endParaRPr>
          </a:p>
          <a:p>
            <a:pPr algn="r"/>
            <a:r>
              <a:rPr lang="es-CO" b="1" dirty="0" smtClean="0">
                <a:solidFill>
                  <a:srgbClr val="002060"/>
                </a:solidFill>
              </a:rPr>
              <a:t>Noviembre 21 </a:t>
            </a:r>
            <a:r>
              <a:rPr lang="es-CO" b="1" dirty="0">
                <a:solidFill>
                  <a:srgbClr val="002060"/>
                </a:solidFill>
              </a:rPr>
              <a:t>de 2014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5520" y="4221088"/>
            <a:ext cx="3332752" cy="221628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1905" y="2636913"/>
            <a:ext cx="2538749" cy="2538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24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87701"/>
            <a:ext cx="10515600" cy="1325563"/>
          </a:xfrm>
        </p:spPr>
        <p:txBody>
          <a:bodyPr/>
          <a:lstStyle/>
          <a:p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</a:rPr>
              <a:t>Identificar y consolidar </a:t>
            </a:r>
            <a:r>
              <a:rPr lang="es-CO" b="1" dirty="0">
                <a:solidFill>
                  <a:schemeClr val="accent6">
                    <a:lumMod val="75000"/>
                  </a:schemeClr>
                </a:solidFill>
              </a:rPr>
              <a:t>Oferta exportable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581665"/>
            <a:ext cx="10515600" cy="4595298"/>
          </a:xfrm>
        </p:spPr>
        <p:txBody>
          <a:bodyPr>
            <a:normAutofit fontScale="92500" lnSpcReduction="10000"/>
          </a:bodyPr>
          <a:lstStyle/>
          <a:p>
            <a:r>
              <a:rPr lang="es-CO" dirty="0">
                <a:solidFill>
                  <a:schemeClr val="accent6">
                    <a:lumMod val="75000"/>
                  </a:schemeClr>
                </a:solidFill>
              </a:rPr>
              <a:t>Fortalecimiento y preparación de empresas exportadoras y potencialmente exportadoras</a:t>
            </a:r>
          </a:p>
          <a:p>
            <a:pPr lvl="1"/>
            <a:r>
              <a:rPr lang="es-CO" dirty="0"/>
              <a:t>Identificar las empresas exportadoras</a:t>
            </a:r>
          </a:p>
          <a:p>
            <a:pPr lvl="2"/>
            <a:r>
              <a:rPr lang="es-CO" dirty="0"/>
              <a:t>Realizar inventario de empresas exportadoras por servicio </a:t>
            </a:r>
            <a:r>
              <a:rPr lang="es-CO" dirty="0" smtClean="0"/>
              <a:t>seleccionado</a:t>
            </a:r>
          </a:p>
          <a:p>
            <a:pPr lvl="2"/>
            <a:r>
              <a:rPr lang="es-CO" dirty="0" smtClean="0"/>
              <a:t>Convocar empresas</a:t>
            </a:r>
            <a:endParaRPr lang="es-CO" dirty="0"/>
          </a:p>
          <a:p>
            <a:pPr lvl="2"/>
            <a:r>
              <a:rPr lang="es-CO" dirty="0"/>
              <a:t>Presentar el proyecto y vincular empresas interesadas en participar</a:t>
            </a:r>
          </a:p>
          <a:p>
            <a:pPr lvl="2"/>
            <a:r>
              <a:rPr lang="es-CO" dirty="0"/>
              <a:t>Identificar </a:t>
            </a:r>
            <a:r>
              <a:rPr lang="es-CO" dirty="0" err="1" smtClean="0"/>
              <a:t>Majors</a:t>
            </a:r>
            <a:endParaRPr lang="es-CO" dirty="0" smtClean="0"/>
          </a:p>
          <a:p>
            <a:pPr lvl="2"/>
            <a:r>
              <a:rPr lang="es-CO" dirty="0" smtClean="0"/>
              <a:t>Identificar necesidades de fortalecimiento de empresas participantes</a:t>
            </a:r>
          </a:p>
          <a:p>
            <a:pPr lvl="2"/>
            <a:r>
              <a:rPr lang="es-CO" dirty="0" smtClean="0"/>
              <a:t>Estructurar un portafolio de servicios integrados</a:t>
            </a:r>
            <a:endParaRPr lang="es-CO" dirty="0"/>
          </a:p>
          <a:p>
            <a:pPr lvl="3"/>
            <a:r>
              <a:rPr lang="es-CO" dirty="0" smtClean="0">
                <a:solidFill>
                  <a:schemeClr val="accent1">
                    <a:lumMod val="75000"/>
                  </a:schemeClr>
                </a:solidFill>
              </a:rPr>
              <a:t>Elaborar primera oferta de servicios (proyecto audiovisual)</a:t>
            </a:r>
            <a:endParaRPr lang="es-CO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s-CO" dirty="0" smtClean="0"/>
              <a:t>Identificar </a:t>
            </a:r>
            <a:r>
              <a:rPr lang="es-CO" dirty="0"/>
              <a:t>empresas con potencial exportador</a:t>
            </a:r>
          </a:p>
          <a:p>
            <a:pPr lvl="2"/>
            <a:r>
              <a:rPr lang="es-CO" dirty="0"/>
              <a:t>Realizar inventario de empresas por servicio/ por país</a:t>
            </a:r>
          </a:p>
          <a:p>
            <a:pPr lvl="2"/>
            <a:r>
              <a:rPr lang="es-CO" dirty="0"/>
              <a:t>Presentar el proyecto y vincular interesados</a:t>
            </a:r>
          </a:p>
          <a:p>
            <a:pPr lvl="2"/>
            <a:r>
              <a:rPr lang="es-CO" dirty="0"/>
              <a:t>Identificar necesidades de fortalecimiento</a:t>
            </a:r>
          </a:p>
          <a:p>
            <a:pPr lvl="3"/>
            <a:r>
              <a:rPr lang="es-CO" dirty="0">
                <a:solidFill>
                  <a:schemeClr val="accent1">
                    <a:lumMod val="75000"/>
                  </a:schemeClr>
                </a:solidFill>
              </a:rPr>
              <a:t>Elaborar e implementar plan de </a:t>
            </a:r>
            <a:r>
              <a:rPr lang="es-CO" dirty="0" smtClean="0">
                <a:solidFill>
                  <a:schemeClr val="accent1">
                    <a:lumMod val="75000"/>
                  </a:schemeClr>
                </a:solidFill>
              </a:rPr>
              <a:t>fortalecimiento para empresas </a:t>
            </a:r>
            <a:r>
              <a:rPr lang="es-CO" dirty="0">
                <a:solidFill>
                  <a:schemeClr val="accent1">
                    <a:lumMod val="75000"/>
                  </a:schemeClr>
                </a:solidFill>
              </a:rPr>
              <a:t>por servicio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3998608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91544" y="116632"/>
            <a:ext cx="8229600" cy="634082"/>
          </a:xfrm>
        </p:spPr>
        <p:txBody>
          <a:bodyPr>
            <a:noAutofit/>
          </a:bodyPr>
          <a:lstStyle/>
          <a:p>
            <a:r>
              <a:rPr lang="es-CO" sz="2000" b="1" dirty="0">
                <a:solidFill>
                  <a:schemeClr val="tx2">
                    <a:lumMod val="75000"/>
                  </a:schemeClr>
                </a:solidFill>
              </a:rPr>
              <a:t>ESTRATEGIA DE EXPORTACION Y ATRACCION DE INVERSION PARA EL SECTOR AUDIOVISUAL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3934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117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</a:rPr>
              <a:t>Identificar y consolidar Oferta exportable</a:t>
            </a:r>
            <a:endParaRPr lang="es-CO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O" dirty="0" smtClean="0">
                <a:solidFill>
                  <a:schemeClr val="accent6">
                    <a:lumMod val="75000"/>
                  </a:schemeClr>
                </a:solidFill>
              </a:rPr>
              <a:t>Fortalecimiento de entidades de apoyo:</a:t>
            </a:r>
          </a:p>
          <a:p>
            <a:pPr lvl="1"/>
            <a:r>
              <a:rPr lang="es-CO" dirty="0" smtClean="0"/>
              <a:t>Identificar entidades de apoyo en los países participantes</a:t>
            </a:r>
          </a:p>
          <a:p>
            <a:pPr lvl="2"/>
            <a:r>
              <a:rPr lang="es-CO" dirty="0" smtClean="0"/>
              <a:t>Realizar inventario de todas las entidades publicas y privadas relacionadas con el sector audiovisual</a:t>
            </a:r>
          </a:p>
          <a:p>
            <a:pPr lvl="2"/>
            <a:r>
              <a:rPr lang="es-CO" dirty="0" smtClean="0"/>
              <a:t>Realizar convocatoria a entidades</a:t>
            </a:r>
          </a:p>
          <a:p>
            <a:pPr lvl="1"/>
            <a:r>
              <a:rPr lang="es-CO" dirty="0" smtClean="0"/>
              <a:t>Definir roles de cada entidad</a:t>
            </a:r>
          </a:p>
          <a:p>
            <a:pPr lvl="2"/>
            <a:r>
              <a:rPr lang="es-CO" dirty="0" smtClean="0"/>
              <a:t>Presentar proyecto piloto a entidades publicas y privadas y vinculación de interesadas</a:t>
            </a:r>
          </a:p>
          <a:p>
            <a:pPr lvl="2"/>
            <a:r>
              <a:rPr lang="es-CO" dirty="0" smtClean="0"/>
              <a:t>Realizar mesas de concertación para definir roles de entidades publicas y privadas</a:t>
            </a:r>
          </a:p>
          <a:p>
            <a:pPr lvl="2"/>
            <a:r>
              <a:rPr lang="es-CO" dirty="0" smtClean="0"/>
              <a:t>Nombrar un contacto de cada entidad responsable del proyecto y definir cronograma de trabajo a corto plazo</a:t>
            </a:r>
          </a:p>
          <a:p>
            <a:pPr lvl="1"/>
            <a:r>
              <a:rPr lang="es-CO" dirty="0" smtClean="0"/>
              <a:t>Fortalecer las capacidades institucionales</a:t>
            </a:r>
          </a:p>
          <a:p>
            <a:pPr lvl="2"/>
            <a:r>
              <a:rPr lang="es-CO" dirty="0" smtClean="0"/>
              <a:t>Identificar necesidades de fortalecimiento en las entidades participantes según sus roles y responsabilidades en el proyecto</a:t>
            </a:r>
          </a:p>
          <a:p>
            <a:pPr lvl="2"/>
            <a:r>
              <a:rPr lang="es-CO" dirty="0" smtClean="0">
                <a:solidFill>
                  <a:schemeClr val="accent1">
                    <a:lumMod val="75000"/>
                  </a:schemeClr>
                </a:solidFill>
              </a:rPr>
              <a:t>Realizar un plan de fortalecimiento aprovechando sinergias y compartiendo mejores practicas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7997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605307"/>
            <a:ext cx="10515600" cy="5571656"/>
          </a:xfrm>
        </p:spPr>
        <p:txBody>
          <a:bodyPr>
            <a:normAutofit/>
          </a:bodyPr>
          <a:lstStyle/>
          <a:p>
            <a:r>
              <a:rPr lang="es-CO" dirty="0" smtClean="0">
                <a:solidFill>
                  <a:schemeClr val="accent6">
                    <a:lumMod val="75000"/>
                  </a:schemeClr>
                </a:solidFill>
              </a:rPr>
              <a:t>Desarrollar propuesta de valor</a:t>
            </a:r>
          </a:p>
          <a:p>
            <a:pPr lvl="1"/>
            <a:r>
              <a:rPr lang="es-CO" dirty="0" smtClean="0"/>
              <a:t>Identificar principales fortalezas de la región</a:t>
            </a:r>
          </a:p>
          <a:p>
            <a:pPr lvl="2"/>
            <a:r>
              <a:rPr lang="es-CO" dirty="0" smtClean="0"/>
              <a:t>Identificar </a:t>
            </a:r>
            <a:r>
              <a:rPr lang="es-CO" dirty="0" err="1" smtClean="0"/>
              <a:t>majors</a:t>
            </a:r>
            <a:endParaRPr lang="es-CO" dirty="0" smtClean="0"/>
          </a:p>
          <a:p>
            <a:pPr lvl="2"/>
            <a:r>
              <a:rPr lang="es-CO" dirty="0" smtClean="0"/>
              <a:t>Convocar mesas de trabajo para identificar fortalezas por servicio</a:t>
            </a:r>
          </a:p>
          <a:p>
            <a:pPr lvl="1"/>
            <a:r>
              <a:rPr lang="es-CO" dirty="0" smtClean="0"/>
              <a:t>Identificar aspectos diferenciadores o generadores de valor</a:t>
            </a:r>
          </a:p>
          <a:p>
            <a:pPr lvl="2"/>
            <a:r>
              <a:rPr lang="es-CO" dirty="0" smtClean="0"/>
              <a:t>Convocar mesas de trabajo para identificar aspectos diferenciadores</a:t>
            </a:r>
          </a:p>
          <a:p>
            <a:pPr lvl="2"/>
            <a:r>
              <a:rPr lang="es-CO" dirty="0" smtClean="0"/>
              <a:t>Vincular a los principales actores del sector para generar sinergias</a:t>
            </a:r>
          </a:p>
          <a:p>
            <a:pPr lvl="3"/>
            <a:r>
              <a:rPr lang="es-CO" dirty="0" smtClean="0">
                <a:solidFill>
                  <a:schemeClr val="accent1">
                    <a:lumMod val="75000"/>
                  </a:schemeClr>
                </a:solidFill>
              </a:rPr>
              <a:t>Desarrollar material promocional (proyecto audiovisual)</a:t>
            </a:r>
          </a:p>
          <a:p>
            <a:r>
              <a:rPr lang="es-CO" dirty="0" smtClean="0">
                <a:solidFill>
                  <a:schemeClr val="accent6">
                    <a:lumMod val="75000"/>
                  </a:schemeClr>
                </a:solidFill>
              </a:rPr>
              <a:t>Seleccionar eventos promocionales estratégicos</a:t>
            </a:r>
          </a:p>
          <a:p>
            <a:r>
              <a:rPr lang="es-CO" dirty="0" smtClean="0">
                <a:solidFill>
                  <a:schemeClr val="accent6">
                    <a:lumMod val="75000"/>
                  </a:schemeClr>
                </a:solidFill>
              </a:rPr>
              <a:t>Desarrollar y posicionar nuevos eventos</a:t>
            </a:r>
          </a:p>
          <a:p>
            <a:pPr lvl="1"/>
            <a:r>
              <a:rPr lang="es-CO" dirty="0" smtClean="0"/>
              <a:t>Diseñar evento promocional especializado</a:t>
            </a:r>
          </a:p>
          <a:p>
            <a:pPr lvl="2"/>
            <a:r>
              <a:rPr lang="es-CO" dirty="0" smtClean="0">
                <a:solidFill>
                  <a:schemeClr val="accent1">
                    <a:lumMod val="75000"/>
                  </a:schemeClr>
                </a:solidFill>
              </a:rPr>
              <a:t>Diseñar un premio regional para casos exitosos de encadenamientos productivos exportadores</a:t>
            </a:r>
          </a:p>
          <a:p>
            <a:endParaRPr lang="es-CO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3"/>
            <a:endParaRPr lang="es-CO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3"/>
            <a:endParaRPr lang="es-CO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26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1200" y="44624"/>
            <a:ext cx="8229600" cy="1143000"/>
          </a:xfrm>
        </p:spPr>
        <p:txBody>
          <a:bodyPr>
            <a:normAutofit/>
          </a:bodyPr>
          <a:lstStyle/>
          <a:p>
            <a:r>
              <a:rPr lang="es-CO" sz="2000" b="1" dirty="0">
                <a:solidFill>
                  <a:schemeClr val="tx2">
                    <a:lumMod val="75000"/>
                  </a:schemeClr>
                </a:solidFill>
              </a:rPr>
              <a:t>ESTRATEGIA DE EXPORTACION Y ATRACCION DE INVERSION PARA EL SECTOR AUDIOVISUAL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8" name="Conector angular 7"/>
          <p:cNvCxnSpPr/>
          <p:nvPr/>
        </p:nvCxnSpPr>
        <p:spPr>
          <a:xfrm rot="16200000" flipH="1">
            <a:off x="7821466" y="1949793"/>
            <a:ext cx="864096" cy="792088"/>
          </a:xfrm>
          <a:prstGeom prst="bentConnector3">
            <a:avLst>
              <a:gd name="adj1" fmla="val 12884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angular 10"/>
          <p:cNvCxnSpPr/>
          <p:nvPr/>
        </p:nvCxnSpPr>
        <p:spPr>
          <a:xfrm>
            <a:off x="7857470" y="2492896"/>
            <a:ext cx="1594520" cy="360040"/>
          </a:xfrm>
          <a:prstGeom prst="bentConnector3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angular 15"/>
          <p:cNvCxnSpPr/>
          <p:nvPr/>
        </p:nvCxnSpPr>
        <p:spPr>
          <a:xfrm flipV="1">
            <a:off x="7875272" y="3176972"/>
            <a:ext cx="1548575" cy="576064"/>
          </a:xfrm>
          <a:prstGeom prst="bentConnector3">
            <a:avLst>
              <a:gd name="adj1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364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38200" y="190954"/>
            <a:ext cx="10515600" cy="1325563"/>
          </a:xfrm>
        </p:spPr>
        <p:txBody>
          <a:bodyPr/>
          <a:lstStyle/>
          <a:p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</a:rPr>
              <a:t>Términos de referencia</a:t>
            </a:r>
            <a:endParaRPr lang="es-CO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2031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s-CO" sz="5900" dirty="0" smtClean="0">
                <a:solidFill>
                  <a:schemeClr val="tx2"/>
                </a:solidFill>
                <a:latin typeface="+mj-lt"/>
              </a:rPr>
              <a:t>Objetivo de la contratación:</a:t>
            </a:r>
          </a:p>
          <a:p>
            <a:endParaRPr lang="es-CO" sz="5900" dirty="0" smtClean="0">
              <a:solidFill>
                <a:schemeClr val="tx2"/>
              </a:solidFill>
              <a:latin typeface="+mj-lt"/>
            </a:endParaRPr>
          </a:p>
          <a:p>
            <a:r>
              <a:rPr lang="es-CO" sz="5900" dirty="0" smtClean="0">
                <a:solidFill>
                  <a:schemeClr val="tx2"/>
                </a:solidFill>
                <a:latin typeface="+mj-lt"/>
              </a:rPr>
              <a:t>Diseñar y validar una estrategia de promoción de exportaciones e IED para toda la región.</a:t>
            </a:r>
          </a:p>
          <a:p>
            <a:endParaRPr lang="es-CO" sz="5900" dirty="0" smtClean="0">
              <a:solidFill>
                <a:schemeClr val="tx2"/>
              </a:solidFill>
              <a:latin typeface="+mj-lt"/>
            </a:endParaRPr>
          </a:p>
          <a:p>
            <a:pPr>
              <a:buNone/>
            </a:pPr>
            <a:r>
              <a:rPr lang="es-CO" sz="5900" dirty="0" smtClean="0">
                <a:solidFill>
                  <a:schemeClr val="tx2"/>
                </a:solidFill>
                <a:latin typeface="+mj-lt"/>
              </a:rPr>
              <a:t>     Esta tarea se llevará a cabo utilizando los distintos elementos y lineamientos identificados y consensuados en los componentes I (Imagen región), II (Encadenamientos productivos regionales) y III (Exportación de servicios) del proyecto BPR.</a:t>
            </a:r>
          </a:p>
          <a:p>
            <a:endParaRPr lang="es-CO" sz="5900" dirty="0" smtClean="0">
              <a:solidFill>
                <a:schemeClr val="tx2"/>
              </a:solidFill>
              <a:latin typeface="+mj-lt"/>
            </a:endParaRPr>
          </a:p>
          <a:p>
            <a:pPr>
              <a:buNone/>
            </a:pPr>
            <a:r>
              <a:rPr lang="es-CO" sz="5900" dirty="0" smtClean="0">
                <a:solidFill>
                  <a:schemeClr val="tx2"/>
                </a:solidFill>
                <a:latin typeface="+mj-lt"/>
              </a:rPr>
              <a:t>     El producto principal será la estrategia propiamente dicha y un plan de implementación de la misma.</a:t>
            </a:r>
          </a:p>
          <a:p>
            <a:pPr lvl="1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5163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 smtClean="0">
                <a:solidFill>
                  <a:schemeClr val="accent6"/>
                </a:solidFill>
              </a:rPr>
              <a:t>Términos de referencia</a:t>
            </a:r>
            <a:endParaRPr lang="es-CO" b="1" dirty="0">
              <a:solidFill>
                <a:schemeClr val="accent6"/>
              </a:solidFill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1981200" y="1903434"/>
            <a:ext cx="8229600" cy="4525963"/>
          </a:xfrm>
        </p:spPr>
        <p:txBody>
          <a:bodyPr>
            <a:normAutofit/>
          </a:bodyPr>
          <a:lstStyle/>
          <a:p>
            <a:r>
              <a:rPr lang="es-CO" dirty="0">
                <a:solidFill>
                  <a:schemeClr val="tx2"/>
                </a:solidFill>
                <a:latin typeface="+mj-lt"/>
              </a:rPr>
              <a:t>Objetivos específicos:</a:t>
            </a:r>
          </a:p>
          <a:p>
            <a:pPr>
              <a:buNone/>
            </a:pPr>
            <a:endParaRPr lang="es-CO" dirty="0">
              <a:solidFill>
                <a:schemeClr val="tx2"/>
              </a:solidFill>
              <a:latin typeface="+mj-lt"/>
            </a:endParaRPr>
          </a:p>
          <a:p>
            <a:pPr lvl="1"/>
            <a:r>
              <a:rPr lang="es-CO" sz="2800" dirty="0">
                <a:solidFill>
                  <a:schemeClr val="tx2"/>
                </a:solidFill>
                <a:latin typeface="+mj-lt"/>
              </a:rPr>
              <a:t>Trazar una estrategia de promoción de exportaciones con combinación producto-servicio/mercado (región)</a:t>
            </a:r>
          </a:p>
          <a:p>
            <a:pPr lvl="1"/>
            <a:r>
              <a:rPr lang="es-CO" sz="2800" dirty="0">
                <a:solidFill>
                  <a:schemeClr val="tx2"/>
                </a:solidFill>
                <a:latin typeface="+mj-lt"/>
              </a:rPr>
              <a:t>Trazar una estrategia de promoción de inversión con combinación sector mercado.</a:t>
            </a:r>
          </a:p>
          <a:p>
            <a:pPr lvl="1"/>
            <a:r>
              <a:rPr lang="es-CO" sz="2800" dirty="0">
                <a:solidFill>
                  <a:schemeClr val="tx2"/>
                </a:solidFill>
                <a:latin typeface="+mj-lt"/>
              </a:rPr>
              <a:t>Elaborar un plan de implementación de la estrategia de promoción de exportaciones e inversión.</a:t>
            </a:r>
          </a:p>
          <a:p>
            <a:endParaRPr lang="es-CO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1956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06472" y="333320"/>
            <a:ext cx="10515600" cy="1325563"/>
          </a:xfrm>
        </p:spPr>
        <p:txBody>
          <a:bodyPr/>
          <a:lstStyle/>
          <a:p>
            <a:r>
              <a:rPr lang="es-CO" b="1" dirty="0" smtClean="0">
                <a:solidFill>
                  <a:schemeClr val="accent6"/>
                </a:solidFill>
              </a:rPr>
              <a:t>Antecedentes</a:t>
            </a:r>
            <a:endParaRPr lang="es-CO" b="1" dirty="0">
              <a:solidFill>
                <a:schemeClr val="accent6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981200" y="1928802"/>
            <a:ext cx="8229600" cy="225742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CO" sz="3600" dirty="0">
                <a:solidFill>
                  <a:schemeClr val="tx2"/>
                </a:solidFill>
                <a:latin typeface="+mj-lt"/>
              </a:rPr>
              <a:t>   </a:t>
            </a:r>
            <a:r>
              <a:rPr lang="es-CO" sz="3600" dirty="0" smtClean="0">
                <a:solidFill>
                  <a:schemeClr val="tx2"/>
                </a:solidFill>
                <a:latin typeface="+mj-lt"/>
              </a:rPr>
              <a:t>Atraer </a:t>
            </a:r>
            <a:r>
              <a:rPr lang="es-CO" sz="3600" dirty="0">
                <a:solidFill>
                  <a:schemeClr val="tx2"/>
                </a:solidFill>
                <a:latin typeface="+mj-lt"/>
              </a:rPr>
              <a:t>la mirada hacia Latinoamérica de una región lejana (Asia), con potencial de negocios para la mayoría de los países participantes.</a:t>
            </a:r>
          </a:p>
        </p:txBody>
      </p:sp>
      <p:pic>
        <p:nvPicPr>
          <p:cNvPr id="20482" name="Picture 2" descr="http://www.vectorizados.com/muestras/reunin-de-pesona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81818" y="3695700"/>
            <a:ext cx="3162300" cy="3162300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 rot="21338787">
            <a:off x="7762060" y="3856708"/>
            <a:ext cx="1071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dirty="0">
                <a:solidFill>
                  <a:schemeClr val="tx2"/>
                </a:solidFill>
              </a:rPr>
              <a:t>Latinoamérica!!</a:t>
            </a:r>
          </a:p>
        </p:txBody>
      </p:sp>
    </p:spTree>
    <p:extLst>
      <p:ext uri="{BB962C8B-B14F-4D97-AF65-F5344CB8AC3E}">
        <p14:creationId xmlns:p14="http://schemas.microsoft.com/office/powerpoint/2010/main" val="348802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747523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s-CO" sz="4900" b="1" dirty="0">
                <a:solidFill>
                  <a:schemeClr val="accent6">
                    <a:lumMod val="75000"/>
                  </a:schemeClr>
                </a:solidFill>
              </a:rPr>
              <a:t>Ejes de trabajo</a:t>
            </a:r>
            <a:r>
              <a:rPr lang="es-CO" sz="8000" b="1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s-CO" sz="80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s-CO" sz="8000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s-CO" sz="80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s-CO" sz="4800" dirty="0"/>
              <a:t/>
            </a:r>
            <a:br>
              <a:rPr lang="es-CO" sz="4800" dirty="0"/>
            </a:br>
            <a:r>
              <a:rPr lang="es-CO" sz="2700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es-CO" sz="3100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es-CO" sz="3100" dirty="0">
                <a:solidFill>
                  <a:schemeClr val="accent1">
                    <a:lumMod val="50000"/>
                  </a:schemeClr>
                </a:solidFill>
              </a:rPr>
              <a:t>Diseño de una estrategia de promoción de exportaciones </a:t>
            </a:r>
            <a:r>
              <a:rPr lang="es-CO" sz="31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s-CO" sz="31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s-CO" sz="31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s-CO" sz="31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s-CO" sz="3100" dirty="0">
                <a:solidFill>
                  <a:schemeClr val="accent1">
                    <a:lumMod val="50000"/>
                  </a:schemeClr>
                </a:solidFill>
              </a:rPr>
              <a:t>2. Diseño de una estrategia de atracción de </a:t>
            </a:r>
            <a:r>
              <a:rPr lang="es-CO" sz="3100" dirty="0" smtClean="0">
                <a:solidFill>
                  <a:schemeClr val="accent1">
                    <a:lumMod val="50000"/>
                  </a:schemeClr>
                </a:solidFill>
              </a:rPr>
              <a:t>inversión</a:t>
            </a:r>
            <a:br>
              <a:rPr lang="es-CO" sz="31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s-CO" sz="31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s-CO" sz="31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s-CO" sz="3100" dirty="0">
                <a:solidFill>
                  <a:schemeClr val="accent1">
                    <a:lumMod val="50000"/>
                  </a:schemeClr>
                </a:solidFill>
              </a:rPr>
              <a:t>3. Elaboración plan de </a:t>
            </a:r>
            <a:r>
              <a:rPr lang="es-CO" sz="3100" dirty="0" smtClean="0">
                <a:solidFill>
                  <a:schemeClr val="accent1">
                    <a:lumMod val="50000"/>
                  </a:schemeClr>
                </a:solidFill>
              </a:rPr>
              <a:t>implementación</a:t>
            </a:r>
            <a:r>
              <a:rPr lang="es-CO" sz="27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s-CO" sz="27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s-CO" sz="48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s-CO" sz="4800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es-CO" sz="31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3410305"/>
            <a:ext cx="10515600" cy="2766657"/>
          </a:xfrm>
        </p:spPr>
        <p:txBody>
          <a:bodyPr/>
          <a:lstStyle/>
          <a:p>
            <a:endParaRPr lang="es-CO" dirty="0"/>
          </a:p>
          <a:p>
            <a:endParaRPr lang="es-CO" dirty="0" smtClean="0"/>
          </a:p>
          <a:p>
            <a:pPr marL="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0304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</a:rPr>
              <a:t>Premisas</a:t>
            </a:r>
            <a:endParaRPr lang="es-CO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Propuestas prácticas y aplicables.</a:t>
            </a:r>
          </a:p>
          <a:p>
            <a:pPr marL="0" indent="0">
              <a:buNone/>
            </a:pPr>
            <a:endParaRPr lang="es-CO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r>
              <a:rPr lang="es-CO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Plan de implementación que permita vincular el mayor número de agencias miembros de la red.</a:t>
            </a:r>
          </a:p>
          <a:p>
            <a:pPr marL="0" indent="0">
              <a:buNone/>
            </a:pPr>
            <a:endParaRPr lang="es-CO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r>
              <a:rPr lang="es-CO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Modelo replicable a otros sectores.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870946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72955" y="1296537"/>
            <a:ext cx="11641541" cy="4933788"/>
          </a:xfrm>
        </p:spPr>
        <p:txBody>
          <a:bodyPr>
            <a:normAutofit fontScale="55000" lnSpcReduction="20000"/>
          </a:bodyPr>
          <a:lstStyle/>
          <a:p>
            <a:r>
              <a:rPr lang="es-CO" sz="6500" dirty="0" smtClean="0">
                <a:solidFill>
                  <a:schemeClr val="accent6">
                    <a:lumMod val="75000"/>
                  </a:schemeClr>
                </a:solidFill>
              </a:rPr>
              <a:t>Objetivo:</a:t>
            </a:r>
          </a:p>
          <a:p>
            <a:endParaRPr lang="es-CO" sz="51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s-CO" sz="5100" dirty="0" smtClean="0"/>
              <a:t>Presentar a América Latina como proveedor de bienes y servicios ante los mercados seleccionados.</a:t>
            </a:r>
          </a:p>
          <a:p>
            <a:pPr marL="457200" lvl="1" indent="0">
              <a:buNone/>
            </a:pPr>
            <a:endParaRPr lang="es-CO" dirty="0"/>
          </a:p>
          <a:p>
            <a:r>
              <a:rPr lang="es-CO" sz="6500" dirty="0" smtClean="0">
                <a:solidFill>
                  <a:schemeClr val="accent6">
                    <a:lumMod val="75000"/>
                  </a:schemeClr>
                </a:solidFill>
              </a:rPr>
              <a:t>Líneas de acción</a:t>
            </a:r>
          </a:p>
          <a:p>
            <a:pPr marL="0" indent="0">
              <a:buNone/>
            </a:pPr>
            <a:endParaRPr lang="es-CO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s-CO" sz="5100" dirty="0" smtClean="0"/>
              <a:t>Identificar y consolidar una oferta exportable regional complementaria y competitiva para ingresar a los mercados seleccionados.</a:t>
            </a:r>
          </a:p>
          <a:p>
            <a:pPr lvl="1"/>
            <a:r>
              <a:rPr lang="es-CO" sz="5100" dirty="0" smtClean="0"/>
              <a:t>Fortalecer el sector</a:t>
            </a:r>
          </a:p>
          <a:p>
            <a:pPr lvl="1"/>
            <a:r>
              <a:rPr lang="es-CO" sz="5100" dirty="0" smtClean="0"/>
              <a:t>Desarrollar propuesta de valor</a:t>
            </a:r>
          </a:p>
          <a:p>
            <a:pPr lvl="1"/>
            <a:r>
              <a:rPr lang="es-CO" sz="5100" dirty="0" smtClean="0"/>
              <a:t>Definir eventos y herramientas promocionales</a:t>
            </a:r>
            <a:endParaRPr lang="es-CO" sz="5100" dirty="0"/>
          </a:p>
          <a:p>
            <a:pPr lvl="1"/>
            <a:r>
              <a:rPr lang="es-CO" sz="5100" dirty="0" smtClean="0"/>
              <a:t>Definir plan de acción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95606" y="173129"/>
            <a:ext cx="116993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400" dirty="0" smtClean="0">
                <a:solidFill>
                  <a:schemeClr val="accent6">
                    <a:lumMod val="75000"/>
                  </a:schemeClr>
                </a:solidFill>
              </a:rPr>
              <a:t>Estrategia de promoción de exportaciones</a:t>
            </a:r>
            <a:endParaRPr lang="es-CO" sz="4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15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redondeado 6"/>
          <p:cNvSpPr/>
          <p:nvPr/>
        </p:nvSpPr>
        <p:spPr>
          <a:xfrm>
            <a:off x="6888088" y="1484784"/>
            <a:ext cx="2808312" cy="496855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Rectángulo redondeado 5"/>
          <p:cNvSpPr/>
          <p:nvPr/>
        </p:nvSpPr>
        <p:spPr>
          <a:xfrm>
            <a:off x="3935760" y="1556792"/>
            <a:ext cx="2736304" cy="496855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Conector recto 4"/>
          <p:cNvCxnSpPr/>
          <p:nvPr/>
        </p:nvCxnSpPr>
        <p:spPr>
          <a:xfrm>
            <a:off x="8112224" y="4941168"/>
            <a:ext cx="432048" cy="3600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ángulo redondeado 7"/>
          <p:cNvSpPr/>
          <p:nvPr/>
        </p:nvSpPr>
        <p:spPr>
          <a:xfrm>
            <a:off x="2027784" y="476672"/>
            <a:ext cx="1656184" cy="648072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err="1" smtClean="0"/>
              <a:t>Lineas</a:t>
            </a:r>
            <a:r>
              <a:rPr lang="es-CO" dirty="0" smtClean="0"/>
              <a:t> de acción</a:t>
            </a:r>
            <a:endParaRPr lang="es-CO" dirty="0"/>
          </a:p>
        </p:txBody>
      </p:sp>
      <p:sp>
        <p:nvSpPr>
          <p:cNvPr id="9" name="Rectángulo redondeado 8"/>
          <p:cNvSpPr/>
          <p:nvPr/>
        </p:nvSpPr>
        <p:spPr>
          <a:xfrm>
            <a:off x="4583832" y="476672"/>
            <a:ext cx="1547936" cy="648072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Plan de acción</a:t>
            </a:r>
          </a:p>
        </p:txBody>
      </p:sp>
      <p:sp>
        <p:nvSpPr>
          <p:cNvPr id="10" name="Rectángulo redondeado 9"/>
          <p:cNvSpPr/>
          <p:nvPr/>
        </p:nvSpPr>
        <p:spPr>
          <a:xfrm>
            <a:off x="7356140" y="505112"/>
            <a:ext cx="1764196" cy="619633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Plan de implementación</a:t>
            </a:r>
          </a:p>
        </p:txBody>
      </p:sp>
    </p:spTree>
    <p:extLst>
      <p:ext uri="{BB962C8B-B14F-4D97-AF65-F5344CB8AC3E}">
        <p14:creationId xmlns:p14="http://schemas.microsoft.com/office/powerpoint/2010/main" val="313227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Identificar y consolidar oferta exportable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s-CO" dirty="0"/>
              <a:t>Identificar las empresas exportadoras</a:t>
            </a:r>
          </a:p>
          <a:p>
            <a:pPr lvl="2"/>
            <a:r>
              <a:rPr lang="es-CO" dirty="0"/>
              <a:t>Realizar inventario de empresas exportadoras por servicio </a:t>
            </a:r>
            <a:r>
              <a:rPr lang="es-CO" dirty="0" smtClean="0"/>
              <a:t>seleccionado por </a:t>
            </a:r>
            <a:r>
              <a:rPr lang="es-CO" dirty="0" smtClean="0"/>
              <a:t>país</a:t>
            </a:r>
            <a:endParaRPr lang="es-CO" dirty="0"/>
          </a:p>
          <a:p>
            <a:pPr lvl="2"/>
            <a:r>
              <a:rPr lang="es-CO" dirty="0"/>
              <a:t>Convocar empresas</a:t>
            </a:r>
          </a:p>
          <a:p>
            <a:pPr lvl="2"/>
            <a:r>
              <a:rPr lang="es-CO" dirty="0"/>
              <a:t>Presentar el proyecto y vincular empresas interesadas en participar</a:t>
            </a:r>
          </a:p>
          <a:p>
            <a:pPr lvl="2"/>
            <a:r>
              <a:rPr lang="es-CO" dirty="0"/>
              <a:t>Identificar </a:t>
            </a:r>
            <a:r>
              <a:rPr lang="es-CO" dirty="0" err="1"/>
              <a:t>Majors</a:t>
            </a:r>
            <a:endParaRPr lang="es-CO" dirty="0"/>
          </a:p>
          <a:p>
            <a:pPr lvl="2"/>
            <a:r>
              <a:rPr lang="es-CO" dirty="0"/>
              <a:t>Identificar necesidades de fortalecimiento de empresas </a:t>
            </a:r>
            <a:r>
              <a:rPr lang="es-CO" dirty="0" smtClean="0"/>
              <a:t>participantes</a:t>
            </a:r>
          </a:p>
          <a:p>
            <a:pPr lvl="2"/>
            <a:r>
              <a:rPr lang="es-CO" dirty="0" smtClean="0"/>
              <a:t>Identificar casos </a:t>
            </a:r>
            <a:r>
              <a:rPr lang="es-CO" dirty="0" smtClean="0"/>
              <a:t>exitosos</a:t>
            </a:r>
            <a:endParaRPr lang="es-CO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s-CO" dirty="0"/>
              <a:t>Identificar empresas con potencial exportador</a:t>
            </a:r>
          </a:p>
          <a:p>
            <a:pPr lvl="2"/>
            <a:r>
              <a:rPr lang="es-CO" dirty="0"/>
              <a:t>Realizar inventario de empresas por servicio/ por </a:t>
            </a:r>
            <a:r>
              <a:rPr lang="es-CO" dirty="0" smtClean="0"/>
              <a:t>país</a:t>
            </a:r>
          </a:p>
          <a:p>
            <a:pPr lvl="2"/>
            <a:r>
              <a:rPr lang="es-CO" dirty="0" smtClean="0"/>
              <a:t>Convocar empresas</a:t>
            </a:r>
            <a:endParaRPr lang="es-CO" dirty="0"/>
          </a:p>
          <a:p>
            <a:pPr lvl="2"/>
            <a:r>
              <a:rPr lang="es-CO" dirty="0"/>
              <a:t>Presentar el proyecto y vincular interesados</a:t>
            </a:r>
          </a:p>
          <a:p>
            <a:pPr lvl="2"/>
            <a:r>
              <a:rPr lang="es-CO" dirty="0"/>
              <a:t>Identificar necesidades de fortalecimiento</a:t>
            </a:r>
          </a:p>
          <a:p>
            <a:pPr lvl="3"/>
            <a:r>
              <a:rPr lang="es-CO" dirty="0">
                <a:solidFill>
                  <a:schemeClr val="accent1">
                    <a:lumMod val="75000"/>
                  </a:schemeClr>
                </a:solidFill>
              </a:rPr>
              <a:t>Elaborar e implementar plan de fortalecimiento para empresas por </a:t>
            </a:r>
            <a:r>
              <a:rPr lang="es-CO" dirty="0" smtClean="0">
                <a:solidFill>
                  <a:schemeClr val="accent1">
                    <a:lumMod val="75000"/>
                  </a:schemeClr>
                </a:solidFill>
              </a:rPr>
              <a:t>servicios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8416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1906</TotalTime>
  <Words>1056</Words>
  <Application>Microsoft Office PowerPoint</Application>
  <PresentationFormat>Panorámica</PresentationFormat>
  <Paragraphs>148</Paragraphs>
  <Slides>14</Slides>
  <Notes>1</Notes>
  <HiddenSlides>2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Tema de Office</vt:lpstr>
      <vt:lpstr>Componente IV Estrategia regional de promoción de exportaciones y atracción de inversión extranjera</vt:lpstr>
      <vt:lpstr>Términos de referencia</vt:lpstr>
      <vt:lpstr>Términos de referencia</vt:lpstr>
      <vt:lpstr>Antecedentes</vt:lpstr>
      <vt:lpstr>Ejes de trabajo   1. Diseño de una estrategia de promoción de exportaciones   2. Diseño de una estrategia de atracción de inversión  3. Elaboración plan de implementación  </vt:lpstr>
      <vt:lpstr>Premisas</vt:lpstr>
      <vt:lpstr>Presentación de PowerPoint</vt:lpstr>
      <vt:lpstr>Presentación de PowerPoint</vt:lpstr>
      <vt:lpstr>Identificar y consolidar oferta exportable</vt:lpstr>
      <vt:lpstr>Identificar y consolidar Oferta exportable</vt:lpstr>
      <vt:lpstr>ESTRATEGIA DE EXPORTACION Y ATRACCION DE INVERSION PARA EL SECTOR AUDIOVISUAL</vt:lpstr>
      <vt:lpstr>Identificar y consolidar Oferta exportable</vt:lpstr>
      <vt:lpstr>Presentación de PowerPoint</vt:lpstr>
      <vt:lpstr>ESTRATEGIA DE EXPORTACION Y ATRACCION DE INVERSION PARA EL SECTOR AUDIOVISUAL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Pilar Lozano</dc:creator>
  <cp:lastModifiedBy>Pilar</cp:lastModifiedBy>
  <cp:revision>38</cp:revision>
  <dcterms:created xsi:type="dcterms:W3CDTF">2014-11-13T17:36:33Z</dcterms:created>
  <dcterms:modified xsi:type="dcterms:W3CDTF">2014-11-21T12:00:11Z</dcterms:modified>
</cp:coreProperties>
</file>