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56" r:id="rId2"/>
    <p:sldId id="271" r:id="rId3"/>
    <p:sldId id="274" r:id="rId4"/>
    <p:sldId id="275" r:id="rId5"/>
    <p:sldId id="276" r:id="rId6"/>
    <p:sldId id="277" r:id="rId7"/>
    <p:sldId id="273" r:id="rId8"/>
    <p:sldId id="270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B1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>
        <p:scale>
          <a:sx n="70" d="100"/>
          <a:sy n="70" d="100"/>
        </p:scale>
        <p:origin x="-462" y="7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58ADE-B61F-4A3C-81D0-C182959198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6B802EF7-D8BB-4AD6-9A57-6796087C7AEF}">
      <dgm:prSet phldrT="[Texto]"/>
      <dgm:spPr/>
      <dgm:t>
        <a:bodyPr/>
        <a:lstStyle/>
        <a:p>
          <a:r>
            <a:rPr lang="es-CO" dirty="0" smtClean="0"/>
            <a:t>FORTALECER  EL SECTOR AUDIOVISUAL </a:t>
          </a:r>
          <a:endParaRPr lang="es-CO" dirty="0"/>
        </a:p>
      </dgm:t>
    </dgm:pt>
    <dgm:pt modelId="{E52A8660-5663-45FA-9D6A-6713B045B4BF}" type="sibTrans" cxnId="{E1C28630-B6AD-4E52-BEBA-D76F0751FAB7}">
      <dgm:prSet/>
      <dgm:spPr/>
      <dgm:t>
        <a:bodyPr/>
        <a:lstStyle/>
        <a:p>
          <a:endParaRPr lang="es-CO"/>
        </a:p>
      </dgm:t>
    </dgm:pt>
    <dgm:pt modelId="{F99C801D-6D56-4B87-8967-08368F1C95BB}" type="parTrans" cxnId="{E1C28630-B6AD-4E52-BEBA-D76F0751FAB7}">
      <dgm:prSet/>
      <dgm:spPr/>
      <dgm:t>
        <a:bodyPr/>
        <a:lstStyle/>
        <a:p>
          <a:endParaRPr lang="es-CO"/>
        </a:p>
      </dgm:t>
    </dgm:pt>
    <dgm:pt modelId="{834143B7-A7C3-479C-8063-610718C4DC7E}">
      <dgm:prSet phldrT="[Texto]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CO" dirty="0" smtClean="0"/>
            <a:t>CONSOLIDAR LA OFERTA EXPORTABLE REGIONAL</a:t>
          </a:r>
          <a:endParaRPr lang="es-CO" dirty="0"/>
        </a:p>
      </dgm:t>
    </dgm:pt>
    <dgm:pt modelId="{429D6B19-999A-4FBC-9C1E-C992E2375D43}" type="sibTrans" cxnId="{3AC551D2-C10A-4AF7-9B98-2C627B90BE2E}">
      <dgm:prSet/>
      <dgm:spPr/>
      <dgm:t>
        <a:bodyPr/>
        <a:lstStyle/>
        <a:p>
          <a:endParaRPr lang="es-CO"/>
        </a:p>
      </dgm:t>
    </dgm:pt>
    <dgm:pt modelId="{5D3640A4-40A0-4F68-853A-DFDE36ABA676}" type="parTrans" cxnId="{3AC551D2-C10A-4AF7-9B98-2C627B90BE2E}">
      <dgm:prSet/>
      <dgm:spPr/>
      <dgm:t>
        <a:bodyPr/>
        <a:lstStyle/>
        <a:p>
          <a:endParaRPr lang="es-CO"/>
        </a:p>
      </dgm:t>
    </dgm:pt>
    <dgm:pt modelId="{17A1FEEC-1548-4CAA-B6F1-1D5F23A0D6AB}">
      <dgm:prSet/>
      <dgm:spPr/>
      <dgm:t>
        <a:bodyPr/>
        <a:lstStyle/>
        <a:p>
          <a:r>
            <a:rPr lang="es-CO" dirty="0" smtClean="0"/>
            <a:t>CONSOLIDAR A AMERICA LATINA COMO PROVEEDOR DE SERVICIOS AUDIOVISUALES</a:t>
          </a:r>
          <a:endParaRPr lang="es-CO" dirty="0"/>
        </a:p>
      </dgm:t>
    </dgm:pt>
    <dgm:pt modelId="{64DA15F8-DD94-4478-AC62-C985FF9898CA}" type="sibTrans" cxnId="{BCC1A534-B57D-4574-8BFD-6B1F17729839}">
      <dgm:prSet/>
      <dgm:spPr/>
      <dgm:t>
        <a:bodyPr/>
        <a:lstStyle/>
        <a:p>
          <a:endParaRPr lang="es-CO"/>
        </a:p>
      </dgm:t>
    </dgm:pt>
    <dgm:pt modelId="{FC133BF3-B6A3-4004-9F2C-2651C40DE74A}" type="parTrans" cxnId="{BCC1A534-B57D-4574-8BFD-6B1F17729839}">
      <dgm:prSet/>
      <dgm:spPr/>
      <dgm:t>
        <a:bodyPr/>
        <a:lstStyle/>
        <a:p>
          <a:endParaRPr lang="es-CO"/>
        </a:p>
      </dgm:t>
    </dgm:pt>
    <dgm:pt modelId="{5786C148-1F4B-4532-A37E-A64AB7786D64}">
      <dgm:prSet/>
      <dgm:spPr/>
      <dgm:t>
        <a:bodyPr/>
        <a:lstStyle/>
        <a:p>
          <a:r>
            <a:rPr lang="es-CO" dirty="0" smtClean="0"/>
            <a:t>ESTRUCTURAR ESTRATEGIA DE PROMOCION</a:t>
          </a:r>
          <a:endParaRPr lang="es-CO" dirty="0"/>
        </a:p>
      </dgm:t>
    </dgm:pt>
    <dgm:pt modelId="{E57458BE-1145-4DB0-A049-7D0599B11589}" type="parTrans" cxnId="{C120D92F-A8C6-4D6F-84A9-B0400F36656B}">
      <dgm:prSet/>
      <dgm:spPr/>
      <dgm:t>
        <a:bodyPr/>
        <a:lstStyle/>
        <a:p>
          <a:endParaRPr lang="es-CO"/>
        </a:p>
      </dgm:t>
    </dgm:pt>
    <dgm:pt modelId="{94805F81-A9A1-41A8-A02A-5A795E3FD558}" type="sibTrans" cxnId="{C120D92F-A8C6-4D6F-84A9-B0400F36656B}">
      <dgm:prSet/>
      <dgm:spPr/>
      <dgm:t>
        <a:bodyPr/>
        <a:lstStyle/>
        <a:p>
          <a:endParaRPr lang="es-CO"/>
        </a:p>
      </dgm:t>
    </dgm:pt>
    <dgm:pt modelId="{DC1A3392-56F5-4DFD-BF8F-5DB57C0A7D07}" type="pres">
      <dgm:prSet presAssocID="{49358ADE-B61F-4A3C-81D0-C182959198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297C88E-9898-45B7-9C95-961E1384F8B4}" type="pres">
      <dgm:prSet presAssocID="{17A1FEEC-1548-4CAA-B6F1-1D5F23A0D6AB}" presName="root1" presStyleCnt="0"/>
      <dgm:spPr/>
    </dgm:pt>
    <dgm:pt modelId="{EE07D714-FEB9-4FC5-AFA2-E4BD94EA299D}" type="pres">
      <dgm:prSet presAssocID="{17A1FEEC-1548-4CAA-B6F1-1D5F23A0D6A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B72FDB0-AC6B-4681-A3AB-C0A2C94C757D}" type="pres">
      <dgm:prSet presAssocID="{17A1FEEC-1548-4CAA-B6F1-1D5F23A0D6AB}" presName="level2hierChild" presStyleCnt="0"/>
      <dgm:spPr/>
    </dgm:pt>
    <dgm:pt modelId="{F66742FE-D716-4367-8FEF-D5A1D01A6844}" type="pres">
      <dgm:prSet presAssocID="{5D3640A4-40A0-4F68-853A-DFDE36ABA676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086CA18C-2C5B-4B02-A0C4-B2CD7F8273C3}" type="pres">
      <dgm:prSet presAssocID="{5D3640A4-40A0-4F68-853A-DFDE36ABA676}" presName="connTx" presStyleLbl="parChTrans1D2" presStyleIdx="0" presStyleCnt="3"/>
      <dgm:spPr/>
      <dgm:t>
        <a:bodyPr/>
        <a:lstStyle/>
        <a:p>
          <a:endParaRPr lang="es-CO"/>
        </a:p>
      </dgm:t>
    </dgm:pt>
    <dgm:pt modelId="{BBF3AD00-570A-4264-B681-6274EA062F3C}" type="pres">
      <dgm:prSet presAssocID="{834143B7-A7C3-479C-8063-610718C4DC7E}" presName="root2" presStyleCnt="0"/>
      <dgm:spPr/>
    </dgm:pt>
    <dgm:pt modelId="{556CC87E-3315-45A3-8732-1BC1D6701030}" type="pres">
      <dgm:prSet presAssocID="{834143B7-A7C3-479C-8063-610718C4DC7E}" presName="LevelTwoTextNode" presStyleLbl="node2" presStyleIdx="0" presStyleCnt="3" custLinFactY="20626" custLinFactNeighborX="-773" custLinFactNeighborY="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C1D0492-0B85-47B8-B183-95ED1FC09A8C}" type="pres">
      <dgm:prSet presAssocID="{834143B7-A7C3-479C-8063-610718C4DC7E}" presName="level3hierChild" presStyleCnt="0"/>
      <dgm:spPr/>
    </dgm:pt>
    <dgm:pt modelId="{9B02C513-9B5A-40EF-9916-E0D5CA231FA3}" type="pres">
      <dgm:prSet presAssocID="{F99C801D-6D56-4B87-8967-08368F1C95BB}" presName="conn2-1" presStyleLbl="parChTrans1D2" presStyleIdx="1" presStyleCnt="3"/>
      <dgm:spPr/>
      <dgm:t>
        <a:bodyPr/>
        <a:lstStyle/>
        <a:p>
          <a:endParaRPr lang="es-CO"/>
        </a:p>
      </dgm:t>
    </dgm:pt>
    <dgm:pt modelId="{12C6129E-EB8B-429A-B4CF-3B830CA3DF27}" type="pres">
      <dgm:prSet presAssocID="{F99C801D-6D56-4B87-8967-08368F1C95BB}" presName="connTx" presStyleLbl="parChTrans1D2" presStyleIdx="1" presStyleCnt="3"/>
      <dgm:spPr/>
      <dgm:t>
        <a:bodyPr/>
        <a:lstStyle/>
        <a:p>
          <a:endParaRPr lang="es-CO"/>
        </a:p>
      </dgm:t>
    </dgm:pt>
    <dgm:pt modelId="{3297279A-E8E0-4D8F-AA0F-1675B2F0D2D0}" type="pres">
      <dgm:prSet presAssocID="{6B802EF7-D8BB-4AD6-9A57-6796087C7AEF}" presName="root2" presStyleCnt="0"/>
      <dgm:spPr/>
    </dgm:pt>
    <dgm:pt modelId="{75FAEBD2-4081-47B7-ABAF-129CEEEFAA2C}" type="pres">
      <dgm:prSet presAssocID="{6B802EF7-D8BB-4AD6-9A57-6796087C7AEF}" presName="LevelTwoTextNode" presStyleLbl="node2" presStyleIdx="1" presStyleCnt="3" custLinFactY="-29979" custLinFactNeighborX="-773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750AB1E-9B6B-4124-B731-1DD66309A7BF}" type="pres">
      <dgm:prSet presAssocID="{6B802EF7-D8BB-4AD6-9A57-6796087C7AEF}" presName="level3hierChild" presStyleCnt="0"/>
      <dgm:spPr/>
    </dgm:pt>
    <dgm:pt modelId="{FC15A855-B9AE-4A5A-85C3-872333B689E3}" type="pres">
      <dgm:prSet presAssocID="{E57458BE-1145-4DB0-A049-7D0599B11589}" presName="conn2-1" presStyleLbl="parChTrans1D2" presStyleIdx="2" presStyleCnt="3"/>
      <dgm:spPr/>
      <dgm:t>
        <a:bodyPr/>
        <a:lstStyle/>
        <a:p>
          <a:endParaRPr lang="es-AR"/>
        </a:p>
      </dgm:t>
    </dgm:pt>
    <dgm:pt modelId="{BF1F810C-E99D-4E4E-9253-9D9CE2E1760A}" type="pres">
      <dgm:prSet presAssocID="{E57458BE-1145-4DB0-A049-7D0599B11589}" presName="connTx" presStyleLbl="parChTrans1D2" presStyleIdx="2" presStyleCnt="3"/>
      <dgm:spPr/>
      <dgm:t>
        <a:bodyPr/>
        <a:lstStyle/>
        <a:p>
          <a:endParaRPr lang="es-AR"/>
        </a:p>
      </dgm:t>
    </dgm:pt>
    <dgm:pt modelId="{622E2582-E945-4F88-9102-68576EC570D2}" type="pres">
      <dgm:prSet presAssocID="{5786C148-1F4B-4532-A37E-A64AB7786D64}" presName="root2" presStyleCnt="0"/>
      <dgm:spPr/>
    </dgm:pt>
    <dgm:pt modelId="{BBC0D6D4-8E93-4E0C-B966-23F06261B5D3}" type="pres">
      <dgm:prSet presAssocID="{5786C148-1F4B-4532-A37E-A64AB7786D6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485DEAE5-FDBF-4665-B0B3-F31661A89067}" type="pres">
      <dgm:prSet presAssocID="{5786C148-1F4B-4532-A37E-A64AB7786D64}" presName="level3hierChild" presStyleCnt="0"/>
      <dgm:spPr/>
    </dgm:pt>
  </dgm:ptLst>
  <dgm:cxnLst>
    <dgm:cxn modelId="{5BC26295-B322-426A-828A-74C28C779D3D}" type="presOf" srcId="{834143B7-A7C3-479C-8063-610718C4DC7E}" destId="{556CC87E-3315-45A3-8732-1BC1D6701030}" srcOrd="0" destOrd="0" presId="urn:microsoft.com/office/officeart/2008/layout/HorizontalMultiLevelHierarchy"/>
    <dgm:cxn modelId="{C120D92F-A8C6-4D6F-84A9-B0400F36656B}" srcId="{17A1FEEC-1548-4CAA-B6F1-1D5F23A0D6AB}" destId="{5786C148-1F4B-4532-A37E-A64AB7786D64}" srcOrd="2" destOrd="0" parTransId="{E57458BE-1145-4DB0-A049-7D0599B11589}" sibTransId="{94805F81-A9A1-41A8-A02A-5A795E3FD558}"/>
    <dgm:cxn modelId="{E1C28630-B6AD-4E52-BEBA-D76F0751FAB7}" srcId="{17A1FEEC-1548-4CAA-B6F1-1D5F23A0D6AB}" destId="{6B802EF7-D8BB-4AD6-9A57-6796087C7AEF}" srcOrd="1" destOrd="0" parTransId="{F99C801D-6D56-4B87-8967-08368F1C95BB}" sibTransId="{E52A8660-5663-45FA-9D6A-6713B045B4BF}"/>
    <dgm:cxn modelId="{706C5EB9-147D-4DF3-9757-28E9C443A6E7}" type="presOf" srcId="{17A1FEEC-1548-4CAA-B6F1-1D5F23A0D6AB}" destId="{EE07D714-FEB9-4FC5-AFA2-E4BD94EA299D}" srcOrd="0" destOrd="0" presId="urn:microsoft.com/office/officeart/2008/layout/HorizontalMultiLevelHierarchy"/>
    <dgm:cxn modelId="{6ECDB077-6323-47F7-B24C-1582023505A3}" type="presOf" srcId="{F99C801D-6D56-4B87-8967-08368F1C95BB}" destId="{12C6129E-EB8B-429A-B4CF-3B830CA3DF27}" srcOrd="1" destOrd="0" presId="urn:microsoft.com/office/officeart/2008/layout/HorizontalMultiLevelHierarchy"/>
    <dgm:cxn modelId="{C52EB129-998A-4027-8FB1-3B29A9296B82}" type="presOf" srcId="{F99C801D-6D56-4B87-8967-08368F1C95BB}" destId="{9B02C513-9B5A-40EF-9916-E0D5CA231FA3}" srcOrd="0" destOrd="0" presId="urn:microsoft.com/office/officeart/2008/layout/HorizontalMultiLevelHierarchy"/>
    <dgm:cxn modelId="{EDA63976-4458-43F8-BEF3-BF03008F4C05}" type="presOf" srcId="{49358ADE-B61F-4A3C-81D0-C18295919842}" destId="{DC1A3392-56F5-4DFD-BF8F-5DB57C0A7D07}" srcOrd="0" destOrd="0" presId="urn:microsoft.com/office/officeart/2008/layout/HorizontalMultiLevelHierarchy"/>
    <dgm:cxn modelId="{E9140762-725A-4B9D-9C0F-E0D687ED5206}" type="presOf" srcId="{5786C148-1F4B-4532-A37E-A64AB7786D64}" destId="{BBC0D6D4-8E93-4E0C-B966-23F06261B5D3}" srcOrd="0" destOrd="0" presId="urn:microsoft.com/office/officeart/2008/layout/HorizontalMultiLevelHierarchy"/>
    <dgm:cxn modelId="{436B7CF7-1D41-4ACA-829B-631380BFD4D6}" type="presOf" srcId="{6B802EF7-D8BB-4AD6-9A57-6796087C7AEF}" destId="{75FAEBD2-4081-47B7-ABAF-129CEEEFAA2C}" srcOrd="0" destOrd="0" presId="urn:microsoft.com/office/officeart/2008/layout/HorizontalMultiLevelHierarchy"/>
    <dgm:cxn modelId="{64B2CBAB-EA19-4DA1-8890-A6A3213898C0}" type="presOf" srcId="{5D3640A4-40A0-4F68-853A-DFDE36ABA676}" destId="{086CA18C-2C5B-4B02-A0C4-B2CD7F8273C3}" srcOrd="1" destOrd="0" presId="urn:microsoft.com/office/officeart/2008/layout/HorizontalMultiLevelHierarchy"/>
    <dgm:cxn modelId="{BCC1A534-B57D-4574-8BFD-6B1F17729839}" srcId="{49358ADE-B61F-4A3C-81D0-C18295919842}" destId="{17A1FEEC-1548-4CAA-B6F1-1D5F23A0D6AB}" srcOrd="0" destOrd="0" parTransId="{FC133BF3-B6A3-4004-9F2C-2651C40DE74A}" sibTransId="{64DA15F8-DD94-4478-AC62-C985FF9898CA}"/>
    <dgm:cxn modelId="{AEF53DD9-2536-4E6E-A210-C98C3DFEE417}" type="presOf" srcId="{E57458BE-1145-4DB0-A049-7D0599B11589}" destId="{BF1F810C-E99D-4E4E-9253-9D9CE2E1760A}" srcOrd="1" destOrd="0" presId="urn:microsoft.com/office/officeart/2008/layout/HorizontalMultiLevelHierarchy"/>
    <dgm:cxn modelId="{3AC551D2-C10A-4AF7-9B98-2C627B90BE2E}" srcId="{17A1FEEC-1548-4CAA-B6F1-1D5F23A0D6AB}" destId="{834143B7-A7C3-479C-8063-610718C4DC7E}" srcOrd="0" destOrd="0" parTransId="{5D3640A4-40A0-4F68-853A-DFDE36ABA676}" sibTransId="{429D6B19-999A-4FBC-9C1E-C992E2375D43}"/>
    <dgm:cxn modelId="{79EB5DA3-51B8-4956-9855-63FC55FD4185}" type="presOf" srcId="{5D3640A4-40A0-4F68-853A-DFDE36ABA676}" destId="{F66742FE-D716-4367-8FEF-D5A1D01A6844}" srcOrd="0" destOrd="0" presId="urn:microsoft.com/office/officeart/2008/layout/HorizontalMultiLevelHierarchy"/>
    <dgm:cxn modelId="{8419E6A8-56D0-418D-A7ED-706D399EC43B}" type="presOf" srcId="{E57458BE-1145-4DB0-A049-7D0599B11589}" destId="{FC15A855-B9AE-4A5A-85C3-872333B689E3}" srcOrd="0" destOrd="0" presId="urn:microsoft.com/office/officeart/2008/layout/HorizontalMultiLevelHierarchy"/>
    <dgm:cxn modelId="{FA7DF063-CD62-410B-8F52-CACFA3E52709}" type="presParOf" srcId="{DC1A3392-56F5-4DFD-BF8F-5DB57C0A7D07}" destId="{0297C88E-9898-45B7-9C95-961E1384F8B4}" srcOrd="0" destOrd="0" presId="urn:microsoft.com/office/officeart/2008/layout/HorizontalMultiLevelHierarchy"/>
    <dgm:cxn modelId="{B1FDB413-F050-49FA-A46E-09DC5C1D5A7D}" type="presParOf" srcId="{0297C88E-9898-45B7-9C95-961E1384F8B4}" destId="{EE07D714-FEB9-4FC5-AFA2-E4BD94EA299D}" srcOrd="0" destOrd="0" presId="urn:microsoft.com/office/officeart/2008/layout/HorizontalMultiLevelHierarchy"/>
    <dgm:cxn modelId="{01AEF0DE-D4C8-490A-BE5D-330102AA2F70}" type="presParOf" srcId="{0297C88E-9898-45B7-9C95-961E1384F8B4}" destId="{CB72FDB0-AC6B-4681-A3AB-C0A2C94C757D}" srcOrd="1" destOrd="0" presId="urn:microsoft.com/office/officeart/2008/layout/HorizontalMultiLevelHierarchy"/>
    <dgm:cxn modelId="{9D963CCD-0674-4664-8796-5CE1C652C41E}" type="presParOf" srcId="{CB72FDB0-AC6B-4681-A3AB-C0A2C94C757D}" destId="{F66742FE-D716-4367-8FEF-D5A1D01A6844}" srcOrd="0" destOrd="0" presId="urn:microsoft.com/office/officeart/2008/layout/HorizontalMultiLevelHierarchy"/>
    <dgm:cxn modelId="{C3321B2A-FD39-4EAC-8A64-AD2697A0349F}" type="presParOf" srcId="{F66742FE-D716-4367-8FEF-D5A1D01A6844}" destId="{086CA18C-2C5B-4B02-A0C4-B2CD7F8273C3}" srcOrd="0" destOrd="0" presId="urn:microsoft.com/office/officeart/2008/layout/HorizontalMultiLevelHierarchy"/>
    <dgm:cxn modelId="{BB534C3E-7A36-4AC4-88BA-920963C9182E}" type="presParOf" srcId="{CB72FDB0-AC6B-4681-A3AB-C0A2C94C757D}" destId="{BBF3AD00-570A-4264-B681-6274EA062F3C}" srcOrd="1" destOrd="0" presId="urn:microsoft.com/office/officeart/2008/layout/HorizontalMultiLevelHierarchy"/>
    <dgm:cxn modelId="{5F8F5B3A-4044-4208-9282-2082D1E9268E}" type="presParOf" srcId="{BBF3AD00-570A-4264-B681-6274EA062F3C}" destId="{556CC87E-3315-45A3-8732-1BC1D6701030}" srcOrd="0" destOrd="0" presId="urn:microsoft.com/office/officeart/2008/layout/HorizontalMultiLevelHierarchy"/>
    <dgm:cxn modelId="{FF01CA66-FB42-46D4-AFE9-D1C1C912727B}" type="presParOf" srcId="{BBF3AD00-570A-4264-B681-6274EA062F3C}" destId="{AC1D0492-0B85-47B8-B183-95ED1FC09A8C}" srcOrd="1" destOrd="0" presId="urn:microsoft.com/office/officeart/2008/layout/HorizontalMultiLevelHierarchy"/>
    <dgm:cxn modelId="{21E01C50-CBC5-4B19-ACF9-4E2B038150BC}" type="presParOf" srcId="{CB72FDB0-AC6B-4681-A3AB-C0A2C94C757D}" destId="{9B02C513-9B5A-40EF-9916-E0D5CA231FA3}" srcOrd="2" destOrd="0" presId="urn:microsoft.com/office/officeart/2008/layout/HorizontalMultiLevelHierarchy"/>
    <dgm:cxn modelId="{9724FAB8-99E1-400E-BD2D-532F7136AE6E}" type="presParOf" srcId="{9B02C513-9B5A-40EF-9916-E0D5CA231FA3}" destId="{12C6129E-EB8B-429A-B4CF-3B830CA3DF27}" srcOrd="0" destOrd="0" presId="urn:microsoft.com/office/officeart/2008/layout/HorizontalMultiLevelHierarchy"/>
    <dgm:cxn modelId="{1BC6F27A-0B4D-40C7-95F7-2965FAC8228B}" type="presParOf" srcId="{CB72FDB0-AC6B-4681-A3AB-C0A2C94C757D}" destId="{3297279A-E8E0-4D8F-AA0F-1675B2F0D2D0}" srcOrd="3" destOrd="0" presId="urn:microsoft.com/office/officeart/2008/layout/HorizontalMultiLevelHierarchy"/>
    <dgm:cxn modelId="{BBB2EA61-5138-4943-B4A7-3DD5EFFC23ED}" type="presParOf" srcId="{3297279A-E8E0-4D8F-AA0F-1675B2F0D2D0}" destId="{75FAEBD2-4081-47B7-ABAF-129CEEEFAA2C}" srcOrd="0" destOrd="0" presId="urn:microsoft.com/office/officeart/2008/layout/HorizontalMultiLevelHierarchy"/>
    <dgm:cxn modelId="{31E1E073-09AD-443C-9E1F-FBAADCC7C2F1}" type="presParOf" srcId="{3297279A-E8E0-4D8F-AA0F-1675B2F0D2D0}" destId="{2750AB1E-9B6B-4124-B731-1DD66309A7BF}" srcOrd="1" destOrd="0" presId="urn:microsoft.com/office/officeart/2008/layout/HorizontalMultiLevelHierarchy"/>
    <dgm:cxn modelId="{7269DD1C-9301-462A-8DFA-5D63A0CCA096}" type="presParOf" srcId="{CB72FDB0-AC6B-4681-A3AB-C0A2C94C757D}" destId="{FC15A855-B9AE-4A5A-85C3-872333B689E3}" srcOrd="4" destOrd="0" presId="urn:microsoft.com/office/officeart/2008/layout/HorizontalMultiLevelHierarchy"/>
    <dgm:cxn modelId="{151D13C4-DCB0-4A5D-91B6-FECCF64798BA}" type="presParOf" srcId="{FC15A855-B9AE-4A5A-85C3-872333B689E3}" destId="{BF1F810C-E99D-4E4E-9253-9D9CE2E1760A}" srcOrd="0" destOrd="0" presId="urn:microsoft.com/office/officeart/2008/layout/HorizontalMultiLevelHierarchy"/>
    <dgm:cxn modelId="{5EA040B9-0B1D-4524-807F-0934181A7254}" type="presParOf" srcId="{CB72FDB0-AC6B-4681-A3AB-C0A2C94C757D}" destId="{622E2582-E945-4F88-9102-68576EC570D2}" srcOrd="5" destOrd="0" presId="urn:microsoft.com/office/officeart/2008/layout/HorizontalMultiLevelHierarchy"/>
    <dgm:cxn modelId="{0393A7C7-0CC8-4C8D-9F96-4C1E79B7AD5C}" type="presParOf" srcId="{622E2582-E945-4F88-9102-68576EC570D2}" destId="{BBC0D6D4-8E93-4E0C-B966-23F06261B5D3}" srcOrd="0" destOrd="0" presId="urn:microsoft.com/office/officeart/2008/layout/HorizontalMultiLevelHierarchy"/>
    <dgm:cxn modelId="{F4714E73-EDE7-4C45-94E3-3F34C897A9CA}" type="presParOf" srcId="{622E2582-E945-4F88-9102-68576EC570D2}" destId="{485DEAE5-FDBF-4665-B0B3-F31661A8906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1B53E1-D962-4339-A4B9-BA6451C15B6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E9FD48C-966F-4F14-93FA-D53C9732B2AF}">
      <dgm:prSet phldrT="[Texto]" custT="1"/>
      <dgm:spPr/>
      <dgm:t>
        <a:bodyPr/>
        <a:lstStyle/>
        <a:p>
          <a:r>
            <a:rPr lang="es-CO" sz="1400" dirty="0" smtClean="0"/>
            <a:t>CONSOLIDAR OFERTA EXPORTABLE REGIONAL</a:t>
          </a:r>
          <a:endParaRPr lang="es-CO" sz="1400" dirty="0"/>
        </a:p>
      </dgm:t>
    </dgm:pt>
    <dgm:pt modelId="{37624935-C348-4411-9225-B775DC6D26AF}" type="parTrans" cxnId="{4618949F-42FA-4013-8A18-791D1D81735F}">
      <dgm:prSet/>
      <dgm:spPr/>
      <dgm:t>
        <a:bodyPr/>
        <a:lstStyle/>
        <a:p>
          <a:endParaRPr lang="es-CO"/>
        </a:p>
      </dgm:t>
    </dgm:pt>
    <dgm:pt modelId="{1BE35174-C38D-429C-85D4-BAC64358684C}" type="sibTrans" cxnId="{4618949F-42FA-4013-8A18-791D1D81735F}">
      <dgm:prSet/>
      <dgm:spPr/>
      <dgm:t>
        <a:bodyPr/>
        <a:lstStyle/>
        <a:p>
          <a:endParaRPr lang="es-CO"/>
        </a:p>
      </dgm:t>
    </dgm:pt>
    <dgm:pt modelId="{B212099C-2622-4C8C-BF72-A759A697CD9D}">
      <dgm:prSet phldrT="[Texto]"/>
      <dgm:spPr/>
      <dgm:t>
        <a:bodyPr/>
        <a:lstStyle/>
        <a:p>
          <a:r>
            <a:rPr lang="es-CO" dirty="0" smtClean="0"/>
            <a:t>FORTALECIMIENTO DE ENTIDADES DE APOYO</a:t>
          </a:r>
          <a:endParaRPr lang="es-CO" dirty="0"/>
        </a:p>
      </dgm:t>
    </dgm:pt>
    <dgm:pt modelId="{8A194A50-3DF3-470E-BAD2-FB5157701EA7}" type="parTrans" cxnId="{F16C8537-9242-47D4-9FB2-3E3170E2ECAB}">
      <dgm:prSet/>
      <dgm:spPr/>
      <dgm:t>
        <a:bodyPr/>
        <a:lstStyle/>
        <a:p>
          <a:endParaRPr lang="es-CO"/>
        </a:p>
      </dgm:t>
    </dgm:pt>
    <dgm:pt modelId="{C6BBAA28-6DC4-491B-A408-0ACC3D570E99}" type="sibTrans" cxnId="{F16C8537-9242-47D4-9FB2-3E3170E2ECAB}">
      <dgm:prSet/>
      <dgm:spPr/>
      <dgm:t>
        <a:bodyPr/>
        <a:lstStyle/>
        <a:p>
          <a:endParaRPr lang="es-CO"/>
        </a:p>
      </dgm:t>
    </dgm:pt>
    <dgm:pt modelId="{57FAB7FA-2EAA-45BC-94D3-D33627D0522D}">
      <dgm:prSet phldrT="[Texto]"/>
      <dgm:spPr/>
      <dgm:t>
        <a:bodyPr/>
        <a:lstStyle/>
        <a:p>
          <a:r>
            <a:rPr lang="es-CO" dirty="0" smtClean="0"/>
            <a:t>FORTALECIMIENTO Y PREPARACION DE EMPRESAS  EXPORTADORAS</a:t>
          </a:r>
          <a:endParaRPr lang="es-CO" dirty="0"/>
        </a:p>
      </dgm:t>
    </dgm:pt>
    <dgm:pt modelId="{71359969-1A8B-479C-A5B7-D2E4C36225E4}" type="parTrans" cxnId="{BB1BDD71-7037-49B0-AE5C-F10C0A2311D4}">
      <dgm:prSet/>
      <dgm:spPr/>
      <dgm:t>
        <a:bodyPr/>
        <a:lstStyle/>
        <a:p>
          <a:endParaRPr lang="es-CO"/>
        </a:p>
      </dgm:t>
    </dgm:pt>
    <dgm:pt modelId="{E1118395-6866-4BFF-B885-0ABC35C3EA5D}" type="sibTrans" cxnId="{BB1BDD71-7037-49B0-AE5C-F10C0A2311D4}">
      <dgm:prSet/>
      <dgm:spPr/>
      <dgm:t>
        <a:bodyPr/>
        <a:lstStyle/>
        <a:p>
          <a:endParaRPr lang="es-CO"/>
        </a:p>
      </dgm:t>
    </dgm:pt>
    <dgm:pt modelId="{574907D4-B689-4BFB-B80E-B591237B5017}">
      <dgm:prSet/>
      <dgm:spPr/>
      <dgm:t>
        <a:bodyPr/>
        <a:lstStyle/>
        <a:p>
          <a:r>
            <a:rPr lang="es-CO" dirty="0" smtClean="0"/>
            <a:t>IDENTIFICAR LAS ENTIDADES DE APOYO DE LOS PAISES PARTICIAPNTES</a:t>
          </a:r>
          <a:endParaRPr lang="es-CO" dirty="0"/>
        </a:p>
      </dgm:t>
    </dgm:pt>
    <dgm:pt modelId="{0A706866-388F-479E-A181-D24F06EA0DA4}" type="parTrans" cxnId="{328F7034-D83E-4F0E-8137-17073E9D09A1}">
      <dgm:prSet/>
      <dgm:spPr/>
      <dgm:t>
        <a:bodyPr/>
        <a:lstStyle/>
        <a:p>
          <a:endParaRPr lang="es-CO"/>
        </a:p>
      </dgm:t>
    </dgm:pt>
    <dgm:pt modelId="{C17AAAB0-D3F3-4BEA-95B2-D7E10128E64A}" type="sibTrans" cxnId="{328F7034-D83E-4F0E-8137-17073E9D09A1}">
      <dgm:prSet/>
      <dgm:spPr/>
      <dgm:t>
        <a:bodyPr/>
        <a:lstStyle/>
        <a:p>
          <a:endParaRPr lang="es-CO"/>
        </a:p>
      </dgm:t>
    </dgm:pt>
    <dgm:pt modelId="{D07537F3-5140-4128-B7A7-0181C82C0194}">
      <dgm:prSet/>
      <dgm:spPr/>
      <dgm:t>
        <a:bodyPr/>
        <a:lstStyle/>
        <a:p>
          <a:r>
            <a:rPr lang="es-CO" dirty="0" smtClean="0"/>
            <a:t>DEFINIR ROLES DE CADA ENTIDAD</a:t>
          </a:r>
          <a:endParaRPr lang="es-CO" dirty="0"/>
        </a:p>
      </dgm:t>
    </dgm:pt>
    <dgm:pt modelId="{FAA54484-88AE-4FAA-B1B6-A7B4244C1943}" type="parTrans" cxnId="{514120F0-9C1E-4EA5-9212-7CD704ECE4CC}">
      <dgm:prSet/>
      <dgm:spPr/>
      <dgm:t>
        <a:bodyPr/>
        <a:lstStyle/>
        <a:p>
          <a:endParaRPr lang="es-CO"/>
        </a:p>
      </dgm:t>
    </dgm:pt>
    <dgm:pt modelId="{3A22DC7D-00EC-4878-AACD-CAFF4B617F1F}" type="sibTrans" cxnId="{514120F0-9C1E-4EA5-9212-7CD704ECE4CC}">
      <dgm:prSet/>
      <dgm:spPr/>
      <dgm:t>
        <a:bodyPr/>
        <a:lstStyle/>
        <a:p>
          <a:endParaRPr lang="es-CO"/>
        </a:p>
      </dgm:t>
    </dgm:pt>
    <dgm:pt modelId="{EA4AB276-EB1E-4535-8975-7A4CF6905454}">
      <dgm:prSet/>
      <dgm:spPr/>
      <dgm:t>
        <a:bodyPr/>
        <a:lstStyle/>
        <a:p>
          <a:r>
            <a:rPr lang="es-CO" dirty="0" smtClean="0"/>
            <a:t>FORTALECER LAS CAPACIDADES INSTITUCIONALES</a:t>
          </a:r>
          <a:endParaRPr lang="es-CO" dirty="0"/>
        </a:p>
      </dgm:t>
    </dgm:pt>
    <dgm:pt modelId="{FD6A5017-B16F-48CE-8A6C-F32FD4226FA8}" type="parTrans" cxnId="{217155FB-9E6E-45EF-902B-8F244D4CDD7E}">
      <dgm:prSet/>
      <dgm:spPr/>
      <dgm:t>
        <a:bodyPr/>
        <a:lstStyle/>
        <a:p>
          <a:endParaRPr lang="es-CO"/>
        </a:p>
      </dgm:t>
    </dgm:pt>
    <dgm:pt modelId="{FCC852A0-9E51-40CF-8BDB-5E5651A61465}" type="sibTrans" cxnId="{217155FB-9E6E-45EF-902B-8F244D4CDD7E}">
      <dgm:prSet/>
      <dgm:spPr/>
      <dgm:t>
        <a:bodyPr/>
        <a:lstStyle/>
        <a:p>
          <a:endParaRPr lang="es-CO"/>
        </a:p>
      </dgm:t>
    </dgm:pt>
    <dgm:pt modelId="{82FD860E-BC8A-4820-B68A-219787A19978}">
      <dgm:prSet/>
      <dgm:spPr/>
      <dgm:t>
        <a:bodyPr/>
        <a:lstStyle/>
        <a:p>
          <a:r>
            <a:rPr lang="es-CO" dirty="0" smtClean="0"/>
            <a:t>REALIZAR INVENTARIO DE TODAS LAS ENTIDADES  PUBLICAS Y PRIVADAS RELACIONADAS CON EL SECTOR AUDIOVISUAL</a:t>
          </a:r>
          <a:endParaRPr lang="es-CO" dirty="0"/>
        </a:p>
      </dgm:t>
    </dgm:pt>
    <dgm:pt modelId="{3DFBF3B8-2083-4750-A555-5E64A4BEDD8E}" type="parTrans" cxnId="{1F6CC3F4-6F39-4D54-B3FF-5AFB8D1EEF4D}">
      <dgm:prSet/>
      <dgm:spPr/>
      <dgm:t>
        <a:bodyPr/>
        <a:lstStyle/>
        <a:p>
          <a:endParaRPr lang="es-CO"/>
        </a:p>
      </dgm:t>
    </dgm:pt>
    <dgm:pt modelId="{FE967734-0CD4-49AF-9B72-FC075705E113}" type="sibTrans" cxnId="{1F6CC3F4-6F39-4D54-B3FF-5AFB8D1EEF4D}">
      <dgm:prSet/>
      <dgm:spPr/>
      <dgm:t>
        <a:bodyPr/>
        <a:lstStyle/>
        <a:p>
          <a:endParaRPr lang="es-CO"/>
        </a:p>
      </dgm:t>
    </dgm:pt>
    <dgm:pt modelId="{3E41E7F1-F5F3-4B7E-A1A1-5A91CDD91089}">
      <dgm:prSet/>
      <dgm:spPr/>
      <dgm:t>
        <a:bodyPr/>
        <a:lstStyle/>
        <a:p>
          <a:r>
            <a:rPr lang="es-CO" dirty="0" smtClean="0"/>
            <a:t>REALIZAR CONVOCATORIA A ENTIDADES</a:t>
          </a:r>
          <a:endParaRPr lang="es-CO" dirty="0"/>
        </a:p>
      </dgm:t>
    </dgm:pt>
    <dgm:pt modelId="{943B2D54-F48D-4BD7-BB4E-9C14A213C3A6}" type="parTrans" cxnId="{CBF39256-BDAD-47CB-B7AA-BCDFB15C2ABD}">
      <dgm:prSet/>
      <dgm:spPr/>
      <dgm:t>
        <a:bodyPr/>
        <a:lstStyle/>
        <a:p>
          <a:endParaRPr lang="es-CO"/>
        </a:p>
      </dgm:t>
    </dgm:pt>
    <dgm:pt modelId="{C09D53E8-258F-4E71-8F2A-39BF51D6F68A}" type="sibTrans" cxnId="{CBF39256-BDAD-47CB-B7AA-BCDFB15C2ABD}">
      <dgm:prSet/>
      <dgm:spPr/>
      <dgm:t>
        <a:bodyPr/>
        <a:lstStyle/>
        <a:p>
          <a:endParaRPr lang="es-CO"/>
        </a:p>
      </dgm:t>
    </dgm:pt>
    <dgm:pt modelId="{CDF3E1AF-C499-4A1B-AAF1-ADFE53B0D3F6}">
      <dgm:prSet/>
      <dgm:spPr/>
      <dgm:t>
        <a:bodyPr/>
        <a:lstStyle/>
        <a:p>
          <a:r>
            <a:rPr lang="es-CO" dirty="0" smtClean="0"/>
            <a:t>PRESENTAR PROYECTO PILOTO A ENTIDADES PUBLICAS Y PRIVADAS Y VINCULACION DE INTERESADAS</a:t>
          </a:r>
          <a:endParaRPr lang="es-CO" dirty="0"/>
        </a:p>
      </dgm:t>
    </dgm:pt>
    <dgm:pt modelId="{CCDB9849-BDB9-472C-913F-EFBF6F5F63AD}" type="parTrans" cxnId="{3A357876-584B-4D39-B125-F7C5FB917BE7}">
      <dgm:prSet/>
      <dgm:spPr/>
      <dgm:t>
        <a:bodyPr/>
        <a:lstStyle/>
        <a:p>
          <a:endParaRPr lang="es-CO"/>
        </a:p>
      </dgm:t>
    </dgm:pt>
    <dgm:pt modelId="{EBA02415-56F0-4324-A281-C51C5A7F3A52}" type="sibTrans" cxnId="{3A357876-584B-4D39-B125-F7C5FB917BE7}">
      <dgm:prSet/>
      <dgm:spPr/>
      <dgm:t>
        <a:bodyPr/>
        <a:lstStyle/>
        <a:p>
          <a:endParaRPr lang="es-CO"/>
        </a:p>
      </dgm:t>
    </dgm:pt>
    <dgm:pt modelId="{34F829F8-8661-4009-BF3A-D7176AB85D13}">
      <dgm:prSet/>
      <dgm:spPr/>
      <dgm:t>
        <a:bodyPr/>
        <a:lstStyle/>
        <a:p>
          <a:r>
            <a:rPr lang="es-CO" dirty="0" smtClean="0"/>
            <a:t>REALIZAR MESES DE CONCERTACION PARA DEFINIR ROLES DE ENTIDADES PUBLICAS Y PRIVADAS</a:t>
          </a:r>
          <a:endParaRPr lang="es-CO" dirty="0"/>
        </a:p>
      </dgm:t>
    </dgm:pt>
    <dgm:pt modelId="{91A0F051-DE7B-4AE9-B71F-C9A6B98C195C}" type="parTrans" cxnId="{FA86B791-36D8-405D-B41F-93BFDB126EBD}">
      <dgm:prSet/>
      <dgm:spPr/>
      <dgm:t>
        <a:bodyPr/>
        <a:lstStyle/>
        <a:p>
          <a:endParaRPr lang="es-CO"/>
        </a:p>
      </dgm:t>
    </dgm:pt>
    <dgm:pt modelId="{BCE6B329-22C1-41C1-BE68-464118745406}" type="sibTrans" cxnId="{FA86B791-36D8-405D-B41F-93BFDB126EBD}">
      <dgm:prSet/>
      <dgm:spPr/>
      <dgm:t>
        <a:bodyPr/>
        <a:lstStyle/>
        <a:p>
          <a:endParaRPr lang="es-CO"/>
        </a:p>
      </dgm:t>
    </dgm:pt>
    <dgm:pt modelId="{45FD188F-41A9-4F17-A514-D61BFD70389F}">
      <dgm:prSet/>
      <dgm:spPr/>
      <dgm:t>
        <a:bodyPr/>
        <a:lstStyle/>
        <a:p>
          <a:r>
            <a:rPr lang="es-CO" dirty="0" smtClean="0"/>
            <a:t>NOMBRAR UN CONTACTO EN CADA ENTIDAD RESPONSABLE DEL PROYECTO Y DEFINIR CRONOGRAMA DE TRABAJO A CORTO PLAZO.</a:t>
          </a:r>
          <a:endParaRPr lang="es-CO" dirty="0"/>
        </a:p>
      </dgm:t>
    </dgm:pt>
    <dgm:pt modelId="{760EAE04-475A-4157-99ED-19A600D807A4}" type="parTrans" cxnId="{5A88E65E-E070-4AD2-8A69-9041588DE797}">
      <dgm:prSet/>
      <dgm:spPr/>
      <dgm:t>
        <a:bodyPr/>
        <a:lstStyle/>
        <a:p>
          <a:endParaRPr lang="es-CO"/>
        </a:p>
      </dgm:t>
    </dgm:pt>
    <dgm:pt modelId="{11BC8FFF-C7FF-4195-905A-02CFA87E8CB4}" type="sibTrans" cxnId="{5A88E65E-E070-4AD2-8A69-9041588DE797}">
      <dgm:prSet/>
      <dgm:spPr/>
      <dgm:t>
        <a:bodyPr/>
        <a:lstStyle/>
        <a:p>
          <a:endParaRPr lang="es-CO"/>
        </a:p>
      </dgm:t>
    </dgm:pt>
    <dgm:pt modelId="{27C36411-B30F-409A-91D9-C4B63C966AE8}">
      <dgm:prSet/>
      <dgm:spPr/>
      <dgm:t>
        <a:bodyPr/>
        <a:lstStyle/>
        <a:p>
          <a:r>
            <a:rPr lang="es-CO" dirty="0" smtClean="0"/>
            <a:t>IDENTIFICAR NECESIDADES DE FORTALECIMIENTO EN LAS ENTIDADES PARTICIPANTES SEGÚN SUS ROLES Y RESPONSABILIDADES EN EL PROYECTO</a:t>
          </a:r>
          <a:endParaRPr lang="es-CO" dirty="0"/>
        </a:p>
      </dgm:t>
    </dgm:pt>
    <dgm:pt modelId="{585358C8-9D33-4084-A5E3-93A7E353A767}" type="parTrans" cxnId="{A9545E09-64D9-4F9E-84D7-65935EDAAABA}">
      <dgm:prSet/>
      <dgm:spPr/>
      <dgm:t>
        <a:bodyPr/>
        <a:lstStyle/>
        <a:p>
          <a:endParaRPr lang="es-CO"/>
        </a:p>
      </dgm:t>
    </dgm:pt>
    <dgm:pt modelId="{F78E84EA-C6D7-4E4E-B88D-DAA60DBB11DB}" type="sibTrans" cxnId="{A9545E09-64D9-4F9E-84D7-65935EDAAABA}">
      <dgm:prSet/>
      <dgm:spPr/>
      <dgm:t>
        <a:bodyPr/>
        <a:lstStyle/>
        <a:p>
          <a:endParaRPr lang="es-CO"/>
        </a:p>
      </dgm:t>
    </dgm:pt>
    <dgm:pt modelId="{EA1F229E-8E4C-4B7A-AF91-3B3E7C6B735E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PLAN DE FORTALECIMIENTO A ENTIDADES PARTICIPANTES</a:t>
          </a:r>
          <a:endParaRPr lang="es-CO" dirty="0"/>
        </a:p>
      </dgm:t>
    </dgm:pt>
    <dgm:pt modelId="{9F7413FA-FB6F-447C-9F0E-8C50B2A7F8CB}" type="parTrans" cxnId="{2849E387-E045-4EE9-8F3F-E435BC6F0DC8}">
      <dgm:prSet/>
      <dgm:spPr/>
      <dgm:t>
        <a:bodyPr/>
        <a:lstStyle/>
        <a:p>
          <a:endParaRPr lang="es-CO"/>
        </a:p>
      </dgm:t>
    </dgm:pt>
    <dgm:pt modelId="{2ABEF8D2-E0B9-4369-8BFB-F5FCC399ACC8}" type="sibTrans" cxnId="{2849E387-E045-4EE9-8F3F-E435BC6F0DC8}">
      <dgm:prSet/>
      <dgm:spPr/>
      <dgm:t>
        <a:bodyPr/>
        <a:lstStyle/>
        <a:p>
          <a:endParaRPr lang="es-CO"/>
        </a:p>
      </dgm:t>
    </dgm:pt>
    <dgm:pt modelId="{DA598C52-F83F-4B2D-8A81-A6DD64002483}">
      <dgm:prSet/>
      <dgm:spPr/>
      <dgm:t>
        <a:bodyPr/>
        <a:lstStyle/>
        <a:p>
          <a:r>
            <a:rPr lang="es-CO" dirty="0" smtClean="0"/>
            <a:t>REALIZAR UN PLAN DE FORTALECIMIENTO APROVECHANDO SINERGIAS Y COMPARTIENDO MEJORES PRACTICAS</a:t>
          </a:r>
          <a:endParaRPr lang="es-CO" dirty="0"/>
        </a:p>
      </dgm:t>
    </dgm:pt>
    <dgm:pt modelId="{4BABAF05-A57E-4910-BDD7-BE74FD84BE49}" type="parTrans" cxnId="{33608091-8627-4D8D-A860-DEADAED39772}">
      <dgm:prSet/>
      <dgm:spPr/>
      <dgm:t>
        <a:bodyPr/>
        <a:lstStyle/>
        <a:p>
          <a:endParaRPr lang="es-CO"/>
        </a:p>
      </dgm:t>
    </dgm:pt>
    <dgm:pt modelId="{C3655F38-EEF0-4438-A6BD-CEC00BA8EB91}" type="sibTrans" cxnId="{33608091-8627-4D8D-A860-DEADAED39772}">
      <dgm:prSet/>
      <dgm:spPr/>
      <dgm:t>
        <a:bodyPr/>
        <a:lstStyle/>
        <a:p>
          <a:endParaRPr lang="es-CO"/>
        </a:p>
      </dgm:t>
    </dgm:pt>
    <dgm:pt modelId="{4105B4A8-20FB-465F-BA15-9D1E5C3C7728}" type="pres">
      <dgm:prSet presAssocID="{421B53E1-D962-4339-A4B9-BA6451C15B6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69F2DBF-908E-41D5-929C-6BC36018817D}" type="pres">
      <dgm:prSet presAssocID="{4E9FD48C-966F-4F14-93FA-D53C9732B2AF}" presName="root1" presStyleCnt="0"/>
      <dgm:spPr/>
    </dgm:pt>
    <dgm:pt modelId="{26CB3949-C2B6-49D7-8EC8-2DEF0DBA140D}" type="pres">
      <dgm:prSet presAssocID="{4E9FD48C-966F-4F14-93FA-D53C9732B2AF}" presName="LevelOneTextNode" presStyleLbl="node0" presStyleIdx="0" presStyleCnt="1" custScaleX="10509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7B6C414-1DEA-4EB6-ACFC-3329458302D7}" type="pres">
      <dgm:prSet presAssocID="{4E9FD48C-966F-4F14-93FA-D53C9732B2AF}" presName="level2hierChild" presStyleCnt="0"/>
      <dgm:spPr/>
    </dgm:pt>
    <dgm:pt modelId="{FAFA3FAC-A1F5-40A4-901A-C0F6EDE0CBA8}" type="pres">
      <dgm:prSet presAssocID="{8A194A50-3DF3-470E-BAD2-FB5157701EA7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83D0DA40-147D-46F6-BC1E-4DDCC51E37BC}" type="pres">
      <dgm:prSet presAssocID="{8A194A50-3DF3-470E-BAD2-FB5157701EA7}" presName="connTx" presStyleLbl="parChTrans1D2" presStyleIdx="0" presStyleCnt="2"/>
      <dgm:spPr/>
      <dgm:t>
        <a:bodyPr/>
        <a:lstStyle/>
        <a:p>
          <a:endParaRPr lang="es-CO"/>
        </a:p>
      </dgm:t>
    </dgm:pt>
    <dgm:pt modelId="{481C02D5-99FD-41F8-8F60-62B8B1E81FE3}" type="pres">
      <dgm:prSet presAssocID="{B212099C-2622-4C8C-BF72-A759A697CD9D}" presName="root2" presStyleCnt="0"/>
      <dgm:spPr/>
    </dgm:pt>
    <dgm:pt modelId="{B872EE6A-9165-444A-8404-03441E83A2DE}" type="pres">
      <dgm:prSet presAssocID="{B212099C-2622-4C8C-BF72-A759A697CD9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100F234-FDC5-45E7-8694-08EBC2750C87}" type="pres">
      <dgm:prSet presAssocID="{B212099C-2622-4C8C-BF72-A759A697CD9D}" presName="level3hierChild" presStyleCnt="0"/>
      <dgm:spPr/>
    </dgm:pt>
    <dgm:pt modelId="{585F6751-AA28-4127-8C8F-EF24FE353854}" type="pres">
      <dgm:prSet presAssocID="{0A706866-388F-479E-A181-D24F06EA0DA4}" presName="conn2-1" presStyleLbl="parChTrans1D3" presStyleIdx="0" presStyleCnt="3"/>
      <dgm:spPr/>
      <dgm:t>
        <a:bodyPr/>
        <a:lstStyle/>
        <a:p>
          <a:endParaRPr lang="es-CO"/>
        </a:p>
      </dgm:t>
    </dgm:pt>
    <dgm:pt modelId="{C1080EA3-5795-455A-9DFD-32DD1527CCF3}" type="pres">
      <dgm:prSet presAssocID="{0A706866-388F-479E-A181-D24F06EA0DA4}" presName="connTx" presStyleLbl="parChTrans1D3" presStyleIdx="0" presStyleCnt="3"/>
      <dgm:spPr/>
      <dgm:t>
        <a:bodyPr/>
        <a:lstStyle/>
        <a:p>
          <a:endParaRPr lang="es-CO"/>
        </a:p>
      </dgm:t>
    </dgm:pt>
    <dgm:pt modelId="{400CD684-9139-4194-BB83-455C2D4D3BAC}" type="pres">
      <dgm:prSet presAssocID="{574907D4-B689-4BFB-B80E-B591237B5017}" presName="root2" presStyleCnt="0"/>
      <dgm:spPr/>
    </dgm:pt>
    <dgm:pt modelId="{35C7449B-17C3-4C06-B0DE-F75AD0806858}" type="pres">
      <dgm:prSet presAssocID="{574907D4-B689-4BFB-B80E-B591237B501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798E677-0860-47BB-9526-F70647D45585}" type="pres">
      <dgm:prSet presAssocID="{574907D4-B689-4BFB-B80E-B591237B5017}" presName="level3hierChild" presStyleCnt="0"/>
      <dgm:spPr/>
    </dgm:pt>
    <dgm:pt modelId="{DBA9E556-AB23-4EE2-8413-111C8CF9B291}" type="pres">
      <dgm:prSet presAssocID="{3DFBF3B8-2083-4750-A555-5E64A4BEDD8E}" presName="conn2-1" presStyleLbl="parChTrans1D4" presStyleIdx="0" presStyleCnt="8"/>
      <dgm:spPr/>
      <dgm:t>
        <a:bodyPr/>
        <a:lstStyle/>
        <a:p>
          <a:endParaRPr lang="es-CO"/>
        </a:p>
      </dgm:t>
    </dgm:pt>
    <dgm:pt modelId="{5BEE3AED-DE03-445B-BE97-CAEE9AE5DD84}" type="pres">
      <dgm:prSet presAssocID="{3DFBF3B8-2083-4750-A555-5E64A4BEDD8E}" presName="connTx" presStyleLbl="parChTrans1D4" presStyleIdx="0" presStyleCnt="8"/>
      <dgm:spPr/>
      <dgm:t>
        <a:bodyPr/>
        <a:lstStyle/>
        <a:p>
          <a:endParaRPr lang="es-CO"/>
        </a:p>
      </dgm:t>
    </dgm:pt>
    <dgm:pt modelId="{8505E379-4279-459B-B8E2-B0323C3DFA0B}" type="pres">
      <dgm:prSet presAssocID="{82FD860E-BC8A-4820-B68A-219787A19978}" presName="root2" presStyleCnt="0"/>
      <dgm:spPr/>
    </dgm:pt>
    <dgm:pt modelId="{68667B8E-F1E9-4E36-A372-EFB4D654D2FF}" type="pres">
      <dgm:prSet presAssocID="{82FD860E-BC8A-4820-B68A-219787A19978}" presName="LevelTwoTextNode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8E1F6F7-13E0-4796-9B02-388C808C1EE3}" type="pres">
      <dgm:prSet presAssocID="{82FD860E-BC8A-4820-B68A-219787A19978}" presName="level3hierChild" presStyleCnt="0"/>
      <dgm:spPr/>
    </dgm:pt>
    <dgm:pt modelId="{F45B2CDF-873B-47B5-BAFE-FEC9C9533309}" type="pres">
      <dgm:prSet presAssocID="{943B2D54-F48D-4BD7-BB4E-9C14A213C3A6}" presName="conn2-1" presStyleLbl="parChTrans1D4" presStyleIdx="1" presStyleCnt="8"/>
      <dgm:spPr/>
      <dgm:t>
        <a:bodyPr/>
        <a:lstStyle/>
        <a:p>
          <a:endParaRPr lang="es-CO"/>
        </a:p>
      </dgm:t>
    </dgm:pt>
    <dgm:pt modelId="{E1494985-556C-4E71-B68C-697437433BF3}" type="pres">
      <dgm:prSet presAssocID="{943B2D54-F48D-4BD7-BB4E-9C14A213C3A6}" presName="connTx" presStyleLbl="parChTrans1D4" presStyleIdx="1" presStyleCnt="8"/>
      <dgm:spPr/>
      <dgm:t>
        <a:bodyPr/>
        <a:lstStyle/>
        <a:p>
          <a:endParaRPr lang="es-CO"/>
        </a:p>
      </dgm:t>
    </dgm:pt>
    <dgm:pt modelId="{85DAE006-C06B-467B-836B-40FB5913DFB7}" type="pres">
      <dgm:prSet presAssocID="{3E41E7F1-F5F3-4B7E-A1A1-5A91CDD91089}" presName="root2" presStyleCnt="0"/>
      <dgm:spPr/>
    </dgm:pt>
    <dgm:pt modelId="{1F5852DE-513A-457C-94FA-C6FCBE8364F8}" type="pres">
      <dgm:prSet presAssocID="{3E41E7F1-F5F3-4B7E-A1A1-5A91CDD91089}" presName="LevelTwoTextNode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D4B62B4-9290-4244-8BFC-A5B92F1F299E}" type="pres">
      <dgm:prSet presAssocID="{3E41E7F1-F5F3-4B7E-A1A1-5A91CDD91089}" presName="level3hierChild" presStyleCnt="0"/>
      <dgm:spPr/>
    </dgm:pt>
    <dgm:pt modelId="{353B29EA-6D48-4E3F-8926-ACBE48896CB6}" type="pres">
      <dgm:prSet presAssocID="{FAA54484-88AE-4FAA-B1B6-A7B4244C1943}" presName="conn2-1" presStyleLbl="parChTrans1D3" presStyleIdx="1" presStyleCnt="3"/>
      <dgm:spPr/>
      <dgm:t>
        <a:bodyPr/>
        <a:lstStyle/>
        <a:p>
          <a:endParaRPr lang="es-CO"/>
        </a:p>
      </dgm:t>
    </dgm:pt>
    <dgm:pt modelId="{5C011729-482C-42E1-A884-F8DD5B023803}" type="pres">
      <dgm:prSet presAssocID="{FAA54484-88AE-4FAA-B1B6-A7B4244C1943}" presName="connTx" presStyleLbl="parChTrans1D3" presStyleIdx="1" presStyleCnt="3"/>
      <dgm:spPr/>
      <dgm:t>
        <a:bodyPr/>
        <a:lstStyle/>
        <a:p>
          <a:endParaRPr lang="es-CO"/>
        </a:p>
      </dgm:t>
    </dgm:pt>
    <dgm:pt modelId="{B0D75192-EB2C-45B1-BD51-1617B9428BFD}" type="pres">
      <dgm:prSet presAssocID="{D07537F3-5140-4128-B7A7-0181C82C0194}" presName="root2" presStyleCnt="0"/>
      <dgm:spPr/>
    </dgm:pt>
    <dgm:pt modelId="{B127CBF7-4FEE-498D-9950-54CE32D4F03F}" type="pres">
      <dgm:prSet presAssocID="{D07537F3-5140-4128-B7A7-0181C82C019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9FDDAC5-33CE-4B00-9AAE-6C1433D99D21}" type="pres">
      <dgm:prSet presAssocID="{D07537F3-5140-4128-B7A7-0181C82C0194}" presName="level3hierChild" presStyleCnt="0"/>
      <dgm:spPr/>
    </dgm:pt>
    <dgm:pt modelId="{A94283C0-9E66-4DE6-8119-E00BC575778C}" type="pres">
      <dgm:prSet presAssocID="{CCDB9849-BDB9-472C-913F-EFBF6F5F63AD}" presName="conn2-1" presStyleLbl="parChTrans1D4" presStyleIdx="2" presStyleCnt="8"/>
      <dgm:spPr/>
      <dgm:t>
        <a:bodyPr/>
        <a:lstStyle/>
        <a:p>
          <a:endParaRPr lang="es-CO"/>
        </a:p>
      </dgm:t>
    </dgm:pt>
    <dgm:pt modelId="{498002BC-D87E-4E8C-BE0C-35D227443E6B}" type="pres">
      <dgm:prSet presAssocID="{CCDB9849-BDB9-472C-913F-EFBF6F5F63AD}" presName="connTx" presStyleLbl="parChTrans1D4" presStyleIdx="2" presStyleCnt="8"/>
      <dgm:spPr/>
      <dgm:t>
        <a:bodyPr/>
        <a:lstStyle/>
        <a:p>
          <a:endParaRPr lang="es-CO"/>
        </a:p>
      </dgm:t>
    </dgm:pt>
    <dgm:pt modelId="{60FA51C1-9A1D-4A8C-9BD4-C446661885B1}" type="pres">
      <dgm:prSet presAssocID="{CDF3E1AF-C499-4A1B-AAF1-ADFE53B0D3F6}" presName="root2" presStyleCnt="0"/>
      <dgm:spPr/>
    </dgm:pt>
    <dgm:pt modelId="{1FB3D033-E66C-4041-AF4A-93F3FEE8E8BA}" type="pres">
      <dgm:prSet presAssocID="{CDF3E1AF-C499-4A1B-AAF1-ADFE53B0D3F6}" presName="LevelTwoTextNode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3DC30F5-8B1F-4FB2-BDAA-E0E96157D959}" type="pres">
      <dgm:prSet presAssocID="{CDF3E1AF-C499-4A1B-AAF1-ADFE53B0D3F6}" presName="level3hierChild" presStyleCnt="0"/>
      <dgm:spPr/>
    </dgm:pt>
    <dgm:pt modelId="{08EAD4A2-394D-4FFE-A9FB-3B50060680C5}" type="pres">
      <dgm:prSet presAssocID="{91A0F051-DE7B-4AE9-B71F-C9A6B98C195C}" presName="conn2-1" presStyleLbl="parChTrans1D4" presStyleIdx="3" presStyleCnt="8"/>
      <dgm:spPr/>
      <dgm:t>
        <a:bodyPr/>
        <a:lstStyle/>
        <a:p>
          <a:endParaRPr lang="es-CO"/>
        </a:p>
      </dgm:t>
    </dgm:pt>
    <dgm:pt modelId="{D6CB130A-B80E-48EE-B3B5-704F2B6F7ED7}" type="pres">
      <dgm:prSet presAssocID="{91A0F051-DE7B-4AE9-B71F-C9A6B98C195C}" presName="connTx" presStyleLbl="parChTrans1D4" presStyleIdx="3" presStyleCnt="8"/>
      <dgm:spPr/>
      <dgm:t>
        <a:bodyPr/>
        <a:lstStyle/>
        <a:p>
          <a:endParaRPr lang="es-CO"/>
        </a:p>
      </dgm:t>
    </dgm:pt>
    <dgm:pt modelId="{444F0A50-B6A6-4CF8-92BD-F1E72A61408D}" type="pres">
      <dgm:prSet presAssocID="{34F829F8-8661-4009-BF3A-D7176AB85D13}" presName="root2" presStyleCnt="0"/>
      <dgm:spPr/>
    </dgm:pt>
    <dgm:pt modelId="{F673E20C-ACE8-4844-99D2-F8C295AF8D26}" type="pres">
      <dgm:prSet presAssocID="{34F829F8-8661-4009-BF3A-D7176AB85D13}" presName="LevelTwoTextNode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7EC8732-E998-4F43-8468-01E406A32A39}" type="pres">
      <dgm:prSet presAssocID="{34F829F8-8661-4009-BF3A-D7176AB85D13}" presName="level3hierChild" presStyleCnt="0"/>
      <dgm:spPr/>
    </dgm:pt>
    <dgm:pt modelId="{24AC52F9-9AA2-4847-A7D9-E6890AA6279D}" type="pres">
      <dgm:prSet presAssocID="{760EAE04-475A-4157-99ED-19A600D807A4}" presName="conn2-1" presStyleLbl="parChTrans1D4" presStyleIdx="4" presStyleCnt="8"/>
      <dgm:spPr/>
      <dgm:t>
        <a:bodyPr/>
        <a:lstStyle/>
        <a:p>
          <a:endParaRPr lang="es-CO"/>
        </a:p>
      </dgm:t>
    </dgm:pt>
    <dgm:pt modelId="{13D56D77-C80C-4B71-B7ED-E992D1F110F8}" type="pres">
      <dgm:prSet presAssocID="{760EAE04-475A-4157-99ED-19A600D807A4}" presName="connTx" presStyleLbl="parChTrans1D4" presStyleIdx="4" presStyleCnt="8"/>
      <dgm:spPr/>
      <dgm:t>
        <a:bodyPr/>
        <a:lstStyle/>
        <a:p>
          <a:endParaRPr lang="es-CO"/>
        </a:p>
      </dgm:t>
    </dgm:pt>
    <dgm:pt modelId="{C43404C3-4901-4574-9E81-04462BDF05C0}" type="pres">
      <dgm:prSet presAssocID="{45FD188F-41A9-4F17-A514-D61BFD70389F}" presName="root2" presStyleCnt="0"/>
      <dgm:spPr/>
    </dgm:pt>
    <dgm:pt modelId="{37B8166D-B731-47F2-B756-8B593834EE15}" type="pres">
      <dgm:prSet presAssocID="{45FD188F-41A9-4F17-A514-D61BFD70389F}" presName="LevelTwoTextNode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840FC5D-BE6A-480D-BDC8-353269FC5816}" type="pres">
      <dgm:prSet presAssocID="{45FD188F-41A9-4F17-A514-D61BFD70389F}" presName="level3hierChild" presStyleCnt="0"/>
      <dgm:spPr/>
    </dgm:pt>
    <dgm:pt modelId="{7482BF3A-3655-43EE-9226-D7A2FEA3C71A}" type="pres">
      <dgm:prSet presAssocID="{FD6A5017-B16F-48CE-8A6C-F32FD4226FA8}" presName="conn2-1" presStyleLbl="parChTrans1D3" presStyleIdx="2" presStyleCnt="3"/>
      <dgm:spPr/>
      <dgm:t>
        <a:bodyPr/>
        <a:lstStyle/>
        <a:p>
          <a:endParaRPr lang="es-CO"/>
        </a:p>
      </dgm:t>
    </dgm:pt>
    <dgm:pt modelId="{9024ABA3-8FCF-4C3D-9252-1081D480568B}" type="pres">
      <dgm:prSet presAssocID="{FD6A5017-B16F-48CE-8A6C-F32FD4226FA8}" presName="connTx" presStyleLbl="parChTrans1D3" presStyleIdx="2" presStyleCnt="3"/>
      <dgm:spPr/>
      <dgm:t>
        <a:bodyPr/>
        <a:lstStyle/>
        <a:p>
          <a:endParaRPr lang="es-CO"/>
        </a:p>
      </dgm:t>
    </dgm:pt>
    <dgm:pt modelId="{98BE6409-31E0-4832-9D54-268DF86F1866}" type="pres">
      <dgm:prSet presAssocID="{EA4AB276-EB1E-4535-8975-7A4CF6905454}" presName="root2" presStyleCnt="0"/>
      <dgm:spPr/>
    </dgm:pt>
    <dgm:pt modelId="{85AF50D5-189A-43F5-8D05-0DA1091E567F}" type="pres">
      <dgm:prSet presAssocID="{EA4AB276-EB1E-4535-8975-7A4CF690545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EF11505-880B-477C-992B-430D0829404D}" type="pres">
      <dgm:prSet presAssocID="{EA4AB276-EB1E-4535-8975-7A4CF6905454}" presName="level3hierChild" presStyleCnt="0"/>
      <dgm:spPr/>
    </dgm:pt>
    <dgm:pt modelId="{153F4020-EFFE-4598-B552-4418A09EC60E}" type="pres">
      <dgm:prSet presAssocID="{585358C8-9D33-4084-A5E3-93A7E353A767}" presName="conn2-1" presStyleLbl="parChTrans1D4" presStyleIdx="5" presStyleCnt="8"/>
      <dgm:spPr/>
      <dgm:t>
        <a:bodyPr/>
        <a:lstStyle/>
        <a:p>
          <a:endParaRPr lang="es-CO"/>
        </a:p>
      </dgm:t>
    </dgm:pt>
    <dgm:pt modelId="{3B1DD2B7-3401-4DD3-ACC0-6C3F48948168}" type="pres">
      <dgm:prSet presAssocID="{585358C8-9D33-4084-A5E3-93A7E353A767}" presName="connTx" presStyleLbl="parChTrans1D4" presStyleIdx="5" presStyleCnt="8"/>
      <dgm:spPr/>
      <dgm:t>
        <a:bodyPr/>
        <a:lstStyle/>
        <a:p>
          <a:endParaRPr lang="es-CO"/>
        </a:p>
      </dgm:t>
    </dgm:pt>
    <dgm:pt modelId="{6D141EAB-AF12-4BD0-B4E6-BCF267E47D86}" type="pres">
      <dgm:prSet presAssocID="{27C36411-B30F-409A-91D9-C4B63C966AE8}" presName="root2" presStyleCnt="0"/>
      <dgm:spPr/>
    </dgm:pt>
    <dgm:pt modelId="{D1F7BDCD-9EF8-4C57-9576-0E4F971B3663}" type="pres">
      <dgm:prSet presAssocID="{27C36411-B30F-409A-91D9-C4B63C966AE8}" presName="LevelTwoTextNode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76C9608-339F-4D26-AA4D-0B12177471A1}" type="pres">
      <dgm:prSet presAssocID="{27C36411-B30F-409A-91D9-C4B63C966AE8}" presName="level3hierChild" presStyleCnt="0"/>
      <dgm:spPr/>
    </dgm:pt>
    <dgm:pt modelId="{CAC56101-F256-4513-A52F-6792899CF7E5}" type="pres">
      <dgm:prSet presAssocID="{9F7413FA-FB6F-447C-9F0E-8C50B2A7F8CB}" presName="conn2-1" presStyleLbl="parChTrans1D4" presStyleIdx="6" presStyleCnt="8"/>
      <dgm:spPr/>
      <dgm:t>
        <a:bodyPr/>
        <a:lstStyle/>
        <a:p>
          <a:endParaRPr lang="es-CO"/>
        </a:p>
      </dgm:t>
    </dgm:pt>
    <dgm:pt modelId="{001C720A-CBF1-4D15-9ABA-0480DE49E965}" type="pres">
      <dgm:prSet presAssocID="{9F7413FA-FB6F-447C-9F0E-8C50B2A7F8CB}" presName="connTx" presStyleLbl="parChTrans1D4" presStyleIdx="6" presStyleCnt="8"/>
      <dgm:spPr/>
      <dgm:t>
        <a:bodyPr/>
        <a:lstStyle/>
        <a:p>
          <a:endParaRPr lang="es-CO"/>
        </a:p>
      </dgm:t>
    </dgm:pt>
    <dgm:pt modelId="{6980EBE5-879A-4A0F-A2D4-0E933BB68166}" type="pres">
      <dgm:prSet presAssocID="{EA1F229E-8E4C-4B7A-AF91-3B3E7C6B735E}" presName="root2" presStyleCnt="0"/>
      <dgm:spPr/>
    </dgm:pt>
    <dgm:pt modelId="{AE189667-2820-4739-A7C8-A02CDA7995D5}" type="pres">
      <dgm:prSet presAssocID="{EA1F229E-8E4C-4B7A-AF91-3B3E7C6B735E}" presName="LevelTwoTextNode" presStyleLbl="node4" presStyleIdx="6" presStyleCnt="8" custLinFactNeighborX="117" custLinFactNeighborY="6945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EBA4094-4FD4-4435-9317-8EDB4E56CB7E}" type="pres">
      <dgm:prSet presAssocID="{EA1F229E-8E4C-4B7A-AF91-3B3E7C6B735E}" presName="level3hierChild" presStyleCnt="0"/>
      <dgm:spPr/>
    </dgm:pt>
    <dgm:pt modelId="{5708BCE4-606A-495C-AADF-A6728DC4FEBF}" type="pres">
      <dgm:prSet presAssocID="{4BABAF05-A57E-4910-BDD7-BE74FD84BE49}" presName="conn2-1" presStyleLbl="parChTrans1D4" presStyleIdx="7" presStyleCnt="8"/>
      <dgm:spPr/>
      <dgm:t>
        <a:bodyPr/>
        <a:lstStyle/>
        <a:p>
          <a:endParaRPr lang="es-CO"/>
        </a:p>
      </dgm:t>
    </dgm:pt>
    <dgm:pt modelId="{219F7E99-F63E-4BE4-A122-6D31C2E151D7}" type="pres">
      <dgm:prSet presAssocID="{4BABAF05-A57E-4910-BDD7-BE74FD84BE49}" presName="connTx" presStyleLbl="parChTrans1D4" presStyleIdx="7" presStyleCnt="8"/>
      <dgm:spPr/>
      <dgm:t>
        <a:bodyPr/>
        <a:lstStyle/>
        <a:p>
          <a:endParaRPr lang="es-CO"/>
        </a:p>
      </dgm:t>
    </dgm:pt>
    <dgm:pt modelId="{CA9EE675-DA66-4F10-9FAA-6CAEDA0C07F5}" type="pres">
      <dgm:prSet presAssocID="{DA598C52-F83F-4B2D-8A81-A6DD64002483}" presName="root2" presStyleCnt="0"/>
      <dgm:spPr/>
    </dgm:pt>
    <dgm:pt modelId="{F391D5AB-4B90-4896-BCBF-31D061E775B8}" type="pres">
      <dgm:prSet presAssocID="{DA598C52-F83F-4B2D-8A81-A6DD64002483}" presName="LevelTwoTextNode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8046970-30CA-4B84-A3AA-D8BD123BC351}" type="pres">
      <dgm:prSet presAssocID="{DA598C52-F83F-4B2D-8A81-A6DD64002483}" presName="level3hierChild" presStyleCnt="0"/>
      <dgm:spPr/>
    </dgm:pt>
    <dgm:pt modelId="{7DC4C52E-B494-4C29-A15C-8DB51B748B1D}" type="pres">
      <dgm:prSet presAssocID="{71359969-1A8B-479C-A5B7-D2E4C36225E4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EEBD0A36-76C5-4331-A35C-9D28136C94F4}" type="pres">
      <dgm:prSet presAssocID="{71359969-1A8B-479C-A5B7-D2E4C36225E4}" presName="connTx" presStyleLbl="parChTrans1D2" presStyleIdx="1" presStyleCnt="2"/>
      <dgm:spPr/>
      <dgm:t>
        <a:bodyPr/>
        <a:lstStyle/>
        <a:p>
          <a:endParaRPr lang="es-CO"/>
        </a:p>
      </dgm:t>
    </dgm:pt>
    <dgm:pt modelId="{E3D0DC7A-6CC6-4B76-971D-41CED636D665}" type="pres">
      <dgm:prSet presAssocID="{57FAB7FA-2EAA-45BC-94D3-D33627D0522D}" presName="root2" presStyleCnt="0"/>
      <dgm:spPr/>
    </dgm:pt>
    <dgm:pt modelId="{14063973-D482-4E19-BC66-DEEA3FC99407}" type="pres">
      <dgm:prSet presAssocID="{57FAB7FA-2EAA-45BC-94D3-D33627D0522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C75A07C-0793-4D07-8515-8AC8E5B2D60E}" type="pres">
      <dgm:prSet presAssocID="{57FAB7FA-2EAA-45BC-94D3-D33627D0522D}" presName="level3hierChild" presStyleCnt="0"/>
      <dgm:spPr/>
    </dgm:pt>
  </dgm:ptLst>
  <dgm:cxnLst>
    <dgm:cxn modelId="{002EB7AC-E42E-4A64-A91D-D87B6A806C18}" type="presOf" srcId="{760EAE04-475A-4157-99ED-19A600D807A4}" destId="{13D56D77-C80C-4B71-B7ED-E992D1F110F8}" srcOrd="1" destOrd="0" presId="urn:microsoft.com/office/officeart/2008/layout/HorizontalMultiLevelHierarchy"/>
    <dgm:cxn modelId="{EEEE5D1D-729A-4DDF-A04D-5A91561FF35D}" type="presOf" srcId="{EA4AB276-EB1E-4535-8975-7A4CF6905454}" destId="{85AF50D5-189A-43F5-8D05-0DA1091E567F}" srcOrd="0" destOrd="0" presId="urn:microsoft.com/office/officeart/2008/layout/HorizontalMultiLevelHierarchy"/>
    <dgm:cxn modelId="{BB29EA67-3A95-48BB-88C5-8A1C86B7D1F7}" type="presOf" srcId="{CCDB9849-BDB9-472C-913F-EFBF6F5F63AD}" destId="{498002BC-D87E-4E8C-BE0C-35D227443E6B}" srcOrd="1" destOrd="0" presId="urn:microsoft.com/office/officeart/2008/layout/HorizontalMultiLevelHierarchy"/>
    <dgm:cxn modelId="{784079B0-A726-4394-B449-732263AA5A5C}" type="presOf" srcId="{91A0F051-DE7B-4AE9-B71F-C9A6B98C195C}" destId="{D6CB130A-B80E-48EE-B3B5-704F2B6F7ED7}" srcOrd="1" destOrd="0" presId="urn:microsoft.com/office/officeart/2008/layout/HorizontalMultiLevelHierarchy"/>
    <dgm:cxn modelId="{65F6E76F-EEAC-4F35-A5DA-CFA8AB62DBF9}" type="presOf" srcId="{FD6A5017-B16F-48CE-8A6C-F32FD4226FA8}" destId="{9024ABA3-8FCF-4C3D-9252-1081D480568B}" srcOrd="1" destOrd="0" presId="urn:microsoft.com/office/officeart/2008/layout/HorizontalMultiLevelHierarchy"/>
    <dgm:cxn modelId="{719C1493-1960-40E2-B04F-4CE948E28CFA}" type="presOf" srcId="{DA598C52-F83F-4B2D-8A81-A6DD64002483}" destId="{F391D5AB-4B90-4896-BCBF-31D061E775B8}" srcOrd="0" destOrd="0" presId="urn:microsoft.com/office/officeart/2008/layout/HorizontalMultiLevelHierarchy"/>
    <dgm:cxn modelId="{ADAA9986-6252-466B-92A7-009C63677AA6}" type="presOf" srcId="{8A194A50-3DF3-470E-BAD2-FB5157701EA7}" destId="{FAFA3FAC-A1F5-40A4-901A-C0F6EDE0CBA8}" srcOrd="0" destOrd="0" presId="urn:microsoft.com/office/officeart/2008/layout/HorizontalMultiLevelHierarchy"/>
    <dgm:cxn modelId="{71988677-CB45-4E20-B097-41CA987B7849}" type="presOf" srcId="{EA1F229E-8E4C-4B7A-AF91-3B3E7C6B735E}" destId="{AE189667-2820-4739-A7C8-A02CDA7995D5}" srcOrd="0" destOrd="0" presId="urn:microsoft.com/office/officeart/2008/layout/HorizontalMultiLevelHierarchy"/>
    <dgm:cxn modelId="{26868AEC-78F3-4F27-82E3-3985FC865C12}" type="presOf" srcId="{3DFBF3B8-2083-4750-A555-5E64A4BEDD8E}" destId="{DBA9E556-AB23-4EE2-8413-111C8CF9B291}" srcOrd="0" destOrd="0" presId="urn:microsoft.com/office/officeart/2008/layout/HorizontalMultiLevelHierarchy"/>
    <dgm:cxn modelId="{217155FB-9E6E-45EF-902B-8F244D4CDD7E}" srcId="{B212099C-2622-4C8C-BF72-A759A697CD9D}" destId="{EA4AB276-EB1E-4535-8975-7A4CF6905454}" srcOrd="2" destOrd="0" parTransId="{FD6A5017-B16F-48CE-8A6C-F32FD4226FA8}" sibTransId="{FCC852A0-9E51-40CF-8BDB-5E5651A61465}"/>
    <dgm:cxn modelId="{33608091-8627-4D8D-A860-DEADAED39772}" srcId="{EA4AB276-EB1E-4535-8975-7A4CF6905454}" destId="{DA598C52-F83F-4B2D-8A81-A6DD64002483}" srcOrd="1" destOrd="0" parTransId="{4BABAF05-A57E-4910-BDD7-BE74FD84BE49}" sibTransId="{C3655F38-EEF0-4438-A6BD-CEC00BA8EB91}"/>
    <dgm:cxn modelId="{E6F4B06C-9079-42CE-8F7C-EA58CEB92079}" type="presOf" srcId="{B212099C-2622-4C8C-BF72-A759A697CD9D}" destId="{B872EE6A-9165-444A-8404-03441E83A2DE}" srcOrd="0" destOrd="0" presId="urn:microsoft.com/office/officeart/2008/layout/HorizontalMultiLevelHierarchy"/>
    <dgm:cxn modelId="{6E809D3C-A125-4A10-BBDE-248259174F4B}" type="presOf" srcId="{574907D4-B689-4BFB-B80E-B591237B5017}" destId="{35C7449B-17C3-4C06-B0DE-F75AD0806858}" srcOrd="0" destOrd="0" presId="urn:microsoft.com/office/officeart/2008/layout/HorizontalMultiLevelHierarchy"/>
    <dgm:cxn modelId="{1C10C21F-5FC1-49C2-99A6-95800F74EF6E}" type="presOf" srcId="{FAA54484-88AE-4FAA-B1B6-A7B4244C1943}" destId="{353B29EA-6D48-4E3F-8926-ACBE48896CB6}" srcOrd="0" destOrd="0" presId="urn:microsoft.com/office/officeart/2008/layout/HorizontalMultiLevelHierarchy"/>
    <dgm:cxn modelId="{8F298667-FBD9-4C2E-B625-44F7B40CE3B3}" type="presOf" srcId="{57FAB7FA-2EAA-45BC-94D3-D33627D0522D}" destId="{14063973-D482-4E19-BC66-DEEA3FC99407}" srcOrd="0" destOrd="0" presId="urn:microsoft.com/office/officeart/2008/layout/HorizontalMultiLevelHierarchy"/>
    <dgm:cxn modelId="{A75B8CE0-EF2D-49C1-9B83-AAF6B09D8324}" type="presOf" srcId="{FD6A5017-B16F-48CE-8A6C-F32FD4226FA8}" destId="{7482BF3A-3655-43EE-9226-D7A2FEA3C71A}" srcOrd="0" destOrd="0" presId="urn:microsoft.com/office/officeart/2008/layout/HorizontalMultiLevelHierarchy"/>
    <dgm:cxn modelId="{D168899B-A36C-45B5-BD1D-59EF38635710}" type="presOf" srcId="{3DFBF3B8-2083-4750-A555-5E64A4BEDD8E}" destId="{5BEE3AED-DE03-445B-BE97-CAEE9AE5DD84}" srcOrd="1" destOrd="0" presId="urn:microsoft.com/office/officeart/2008/layout/HorizontalMultiLevelHierarchy"/>
    <dgm:cxn modelId="{0B365A70-13B5-49A9-8CC4-397DFE12F4D2}" type="presOf" srcId="{943B2D54-F48D-4BD7-BB4E-9C14A213C3A6}" destId="{F45B2CDF-873B-47B5-BAFE-FEC9C9533309}" srcOrd="0" destOrd="0" presId="urn:microsoft.com/office/officeart/2008/layout/HorizontalMultiLevelHierarchy"/>
    <dgm:cxn modelId="{B3152797-6634-4D24-916F-356125717E1B}" type="presOf" srcId="{943B2D54-F48D-4BD7-BB4E-9C14A213C3A6}" destId="{E1494985-556C-4E71-B68C-697437433BF3}" srcOrd="1" destOrd="0" presId="urn:microsoft.com/office/officeart/2008/layout/HorizontalMultiLevelHierarchy"/>
    <dgm:cxn modelId="{2849E387-E045-4EE9-8F3F-E435BC6F0DC8}" srcId="{27C36411-B30F-409A-91D9-C4B63C966AE8}" destId="{EA1F229E-8E4C-4B7A-AF91-3B3E7C6B735E}" srcOrd="0" destOrd="0" parTransId="{9F7413FA-FB6F-447C-9F0E-8C50B2A7F8CB}" sibTransId="{2ABEF8D2-E0B9-4369-8BFB-F5FCC399ACC8}"/>
    <dgm:cxn modelId="{514120F0-9C1E-4EA5-9212-7CD704ECE4CC}" srcId="{B212099C-2622-4C8C-BF72-A759A697CD9D}" destId="{D07537F3-5140-4128-B7A7-0181C82C0194}" srcOrd="1" destOrd="0" parTransId="{FAA54484-88AE-4FAA-B1B6-A7B4244C1943}" sibTransId="{3A22DC7D-00EC-4878-AACD-CAFF4B617F1F}"/>
    <dgm:cxn modelId="{1770E0AC-5B13-4C4A-8B8F-9F7162D9A265}" type="presOf" srcId="{4E9FD48C-966F-4F14-93FA-D53C9732B2AF}" destId="{26CB3949-C2B6-49D7-8EC8-2DEF0DBA140D}" srcOrd="0" destOrd="0" presId="urn:microsoft.com/office/officeart/2008/layout/HorizontalMultiLevelHierarchy"/>
    <dgm:cxn modelId="{0E7BB5DA-3DA3-4956-AE27-6BB783F41482}" type="presOf" srcId="{CDF3E1AF-C499-4A1B-AAF1-ADFE53B0D3F6}" destId="{1FB3D033-E66C-4041-AF4A-93F3FEE8E8BA}" srcOrd="0" destOrd="0" presId="urn:microsoft.com/office/officeart/2008/layout/HorizontalMultiLevelHierarchy"/>
    <dgm:cxn modelId="{6F52D3BA-6045-43D1-B2E8-2F6D109B1586}" type="presOf" srcId="{4BABAF05-A57E-4910-BDD7-BE74FD84BE49}" destId="{5708BCE4-606A-495C-AADF-A6728DC4FEBF}" srcOrd="0" destOrd="0" presId="urn:microsoft.com/office/officeart/2008/layout/HorizontalMultiLevelHierarchy"/>
    <dgm:cxn modelId="{C9655D88-A7F9-450E-ADB4-A3E0627EAB77}" type="presOf" srcId="{3E41E7F1-F5F3-4B7E-A1A1-5A91CDD91089}" destId="{1F5852DE-513A-457C-94FA-C6FCBE8364F8}" srcOrd="0" destOrd="0" presId="urn:microsoft.com/office/officeart/2008/layout/HorizontalMultiLevelHierarchy"/>
    <dgm:cxn modelId="{F16C8537-9242-47D4-9FB2-3E3170E2ECAB}" srcId="{4E9FD48C-966F-4F14-93FA-D53C9732B2AF}" destId="{B212099C-2622-4C8C-BF72-A759A697CD9D}" srcOrd="0" destOrd="0" parTransId="{8A194A50-3DF3-470E-BAD2-FB5157701EA7}" sibTransId="{C6BBAA28-6DC4-491B-A408-0ACC3D570E99}"/>
    <dgm:cxn modelId="{D2F740F7-DE24-4DA1-910F-6430AB498384}" type="presOf" srcId="{D07537F3-5140-4128-B7A7-0181C82C0194}" destId="{B127CBF7-4FEE-498D-9950-54CE32D4F03F}" srcOrd="0" destOrd="0" presId="urn:microsoft.com/office/officeart/2008/layout/HorizontalMultiLevelHierarchy"/>
    <dgm:cxn modelId="{A251DA4F-A948-4B34-A7F4-AF0DFFBBCED3}" type="presOf" srcId="{71359969-1A8B-479C-A5B7-D2E4C36225E4}" destId="{EEBD0A36-76C5-4331-A35C-9D28136C94F4}" srcOrd="1" destOrd="0" presId="urn:microsoft.com/office/officeart/2008/layout/HorizontalMultiLevelHierarchy"/>
    <dgm:cxn modelId="{5A88E65E-E070-4AD2-8A69-9041588DE797}" srcId="{D07537F3-5140-4128-B7A7-0181C82C0194}" destId="{45FD188F-41A9-4F17-A514-D61BFD70389F}" srcOrd="2" destOrd="0" parTransId="{760EAE04-475A-4157-99ED-19A600D807A4}" sibTransId="{11BC8FFF-C7FF-4195-905A-02CFA87E8CB4}"/>
    <dgm:cxn modelId="{C3EECF26-772C-4988-9102-81A04E9C6A04}" type="presOf" srcId="{91A0F051-DE7B-4AE9-B71F-C9A6B98C195C}" destId="{08EAD4A2-394D-4FFE-A9FB-3B50060680C5}" srcOrd="0" destOrd="0" presId="urn:microsoft.com/office/officeart/2008/layout/HorizontalMultiLevelHierarchy"/>
    <dgm:cxn modelId="{A6F6F3DD-E1FA-4239-AFF2-CD5F34BA7009}" type="presOf" srcId="{71359969-1A8B-479C-A5B7-D2E4C36225E4}" destId="{7DC4C52E-B494-4C29-A15C-8DB51B748B1D}" srcOrd="0" destOrd="0" presId="urn:microsoft.com/office/officeart/2008/layout/HorizontalMultiLevelHierarchy"/>
    <dgm:cxn modelId="{A9545E09-64D9-4F9E-84D7-65935EDAAABA}" srcId="{EA4AB276-EB1E-4535-8975-7A4CF6905454}" destId="{27C36411-B30F-409A-91D9-C4B63C966AE8}" srcOrd="0" destOrd="0" parTransId="{585358C8-9D33-4084-A5E3-93A7E353A767}" sibTransId="{F78E84EA-C6D7-4E4E-B88D-DAA60DBB11DB}"/>
    <dgm:cxn modelId="{CFDA9196-38FB-4317-AB74-F3A673055054}" type="presOf" srcId="{27C36411-B30F-409A-91D9-C4B63C966AE8}" destId="{D1F7BDCD-9EF8-4C57-9576-0E4F971B3663}" srcOrd="0" destOrd="0" presId="urn:microsoft.com/office/officeart/2008/layout/HorizontalMultiLevelHierarchy"/>
    <dgm:cxn modelId="{3A357876-584B-4D39-B125-F7C5FB917BE7}" srcId="{D07537F3-5140-4128-B7A7-0181C82C0194}" destId="{CDF3E1AF-C499-4A1B-AAF1-ADFE53B0D3F6}" srcOrd="0" destOrd="0" parTransId="{CCDB9849-BDB9-472C-913F-EFBF6F5F63AD}" sibTransId="{EBA02415-56F0-4324-A281-C51C5A7F3A52}"/>
    <dgm:cxn modelId="{EE5E87E0-543A-4017-BF4A-232CE229DE1A}" type="presOf" srcId="{9F7413FA-FB6F-447C-9F0E-8C50B2A7F8CB}" destId="{CAC56101-F256-4513-A52F-6792899CF7E5}" srcOrd="0" destOrd="0" presId="urn:microsoft.com/office/officeart/2008/layout/HorizontalMultiLevelHierarchy"/>
    <dgm:cxn modelId="{CBF39256-BDAD-47CB-B7AA-BCDFB15C2ABD}" srcId="{574907D4-B689-4BFB-B80E-B591237B5017}" destId="{3E41E7F1-F5F3-4B7E-A1A1-5A91CDD91089}" srcOrd="1" destOrd="0" parTransId="{943B2D54-F48D-4BD7-BB4E-9C14A213C3A6}" sibTransId="{C09D53E8-258F-4E71-8F2A-39BF51D6F68A}"/>
    <dgm:cxn modelId="{4618949F-42FA-4013-8A18-791D1D81735F}" srcId="{421B53E1-D962-4339-A4B9-BA6451C15B6B}" destId="{4E9FD48C-966F-4F14-93FA-D53C9732B2AF}" srcOrd="0" destOrd="0" parTransId="{37624935-C348-4411-9225-B775DC6D26AF}" sibTransId="{1BE35174-C38D-429C-85D4-BAC64358684C}"/>
    <dgm:cxn modelId="{2A5AE99A-54C1-4F72-84FC-A9421F54AD9A}" type="presOf" srcId="{585358C8-9D33-4084-A5E3-93A7E353A767}" destId="{3B1DD2B7-3401-4DD3-ACC0-6C3F48948168}" srcOrd="1" destOrd="0" presId="urn:microsoft.com/office/officeart/2008/layout/HorizontalMultiLevelHierarchy"/>
    <dgm:cxn modelId="{328F7034-D83E-4F0E-8137-17073E9D09A1}" srcId="{B212099C-2622-4C8C-BF72-A759A697CD9D}" destId="{574907D4-B689-4BFB-B80E-B591237B5017}" srcOrd="0" destOrd="0" parTransId="{0A706866-388F-479E-A181-D24F06EA0DA4}" sibTransId="{C17AAAB0-D3F3-4BEA-95B2-D7E10128E64A}"/>
    <dgm:cxn modelId="{FA86B791-36D8-405D-B41F-93BFDB126EBD}" srcId="{D07537F3-5140-4128-B7A7-0181C82C0194}" destId="{34F829F8-8661-4009-BF3A-D7176AB85D13}" srcOrd="1" destOrd="0" parTransId="{91A0F051-DE7B-4AE9-B71F-C9A6B98C195C}" sibTransId="{BCE6B329-22C1-41C1-BE68-464118745406}"/>
    <dgm:cxn modelId="{AAA99839-3393-4E83-9AE3-94DD10C3A57C}" type="presOf" srcId="{4BABAF05-A57E-4910-BDD7-BE74FD84BE49}" destId="{219F7E99-F63E-4BE4-A122-6D31C2E151D7}" srcOrd="1" destOrd="0" presId="urn:microsoft.com/office/officeart/2008/layout/HorizontalMultiLevelHierarchy"/>
    <dgm:cxn modelId="{1F6CC3F4-6F39-4D54-B3FF-5AFB8D1EEF4D}" srcId="{574907D4-B689-4BFB-B80E-B591237B5017}" destId="{82FD860E-BC8A-4820-B68A-219787A19978}" srcOrd="0" destOrd="0" parTransId="{3DFBF3B8-2083-4750-A555-5E64A4BEDD8E}" sibTransId="{FE967734-0CD4-49AF-9B72-FC075705E113}"/>
    <dgm:cxn modelId="{AEDF7675-19A5-409E-88D0-A5F554AE0BB1}" type="presOf" srcId="{760EAE04-475A-4157-99ED-19A600D807A4}" destId="{24AC52F9-9AA2-4847-A7D9-E6890AA6279D}" srcOrd="0" destOrd="0" presId="urn:microsoft.com/office/officeart/2008/layout/HorizontalMultiLevelHierarchy"/>
    <dgm:cxn modelId="{50623D79-2E40-44A5-8CF9-1EF4A9D056F0}" type="presOf" srcId="{82FD860E-BC8A-4820-B68A-219787A19978}" destId="{68667B8E-F1E9-4E36-A372-EFB4D654D2FF}" srcOrd="0" destOrd="0" presId="urn:microsoft.com/office/officeart/2008/layout/HorizontalMultiLevelHierarchy"/>
    <dgm:cxn modelId="{EE5513DD-898F-42A1-9C98-9DC7B3065B39}" type="presOf" srcId="{0A706866-388F-479E-A181-D24F06EA0DA4}" destId="{C1080EA3-5795-455A-9DFD-32DD1527CCF3}" srcOrd="1" destOrd="0" presId="urn:microsoft.com/office/officeart/2008/layout/HorizontalMultiLevelHierarchy"/>
    <dgm:cxn modelId="{F5F011A2-F1DC-4D18-8470-C6395F0E1D51}" type="presOf" srcId="{0A706866-388F-479E-A181-D24F06EA0DA4}" destId="{585F6751-AA28-4127-8C8F-EF24FE353854}" srcOrd="0" destOrd="0" presId="urn:microsoft.com/office/officeart/2008/layout/HorizontalMultiLevelHierarchy"/>
    <dgm:cxn modelId="{B73A38F3-98F5-42FC-8CA2-7AD3E462D291}" type="presOf" srcId="{CCDB9849-BDB9-472C-913F-EFBF6F5F63AD}" destId="{A94283C0-9E66-4DE6-8119-E00BC575778C}" srcOrd="0" destOrd="0" presId="urn:microsoft.com/office/officeart/2008/layout/HorizontalMultiLevelHierarchy"/>
    <dgm:cxn modelId="{BB1BDD71-7037-49B0-AE5C-F10C0A2311D4}" srcId="{4E9FD48C-966F-4F14-93FA-D53C9732B2AF}" destId="{57FAB7FA-2EAA-45BC-94D3-D33627D0522D}" srcOrd="1" destOrd="0" parTransId="{71359969-1A8B-479C-A5B7-D2E4C36225E4}" sibTransId="{E1118395-6866-4BFF-B885-0ABC35C3EA5D}"/>
    <dgm:cxn modelId="{35732F91-059B-417A-A579-165601DF0EB8}" type="presOf" srcId="{421B53E1-D962-4339-A4B9-BA6451C15B6B}" destId="{4105B4A8-20FB-465F-BA15-9D1E5C3C7728}" srcOrd="0" destOrd="0" presId="urn:microsoft.com/office/officeart/2008/layout/HorizontalMultiLevelHierarchy"/>
    <dgm:cxn modelId="{508713FB-AFC7-4DB1-A51B-2C6A02E375D5}" type="presOf" srcId="{9F7413FA-FB6F-447C-9F0E-8C50B2A7F8CB}" destId="{001C720A-CBF1-4D15-9ABA-0480DE49E965}" srcOrd="1" destOrd="0" presId="urn:microsoft.com/office/officeart/2008/layout/HorizontalMultiLevelHierarchy"/>
    <dgm:cxn modelId="{838757E0-666D-424B-937E-94A60D16FE63}" type="presOf" srcId="{FAA54484-88AE-4FAA-B1B6-A7B4244C1943}" destId="{5C011729-482C-42E1-A884-F8DD5B023803}" srcOrd="1" destOrd="0" presId="urn:microsoft.com/office/officeart/2008/layout/HorizontalMultiLevelHierarchy"/>
    <dgm:cxn modelId="{483A00A0-E9EC-4C76-B25D-1EF79738D624}" type="presOf" srcId="{8A194A50-3DF3-470E-BAD2-FB5157701EA7}" destId="{83D0DA40-147D-46F6-BC1E-4DDCC51E37BC}" srcOrd="1" destOrd="0" presId="urn:microsoft.com/office/officeart/2008/layout/HorizontalMultiLevelHierarchy"/>
    <dgm:cxn modelId="{03774DFC-2F8C-4256-B386-DBC9E1CE7422}" type="presOf" srcId="{34F829F8-8661-4009-BF3A-D7176AB85D13}" destId="{F673E20C-ACE8-4844-99D2-F8C295AF8D26}" srcOrd="0" destOrd="0" presId="urn:microsoft.com/office/officeart/2008/layout/HorizontalMultiLevelHierarchy"/>
    <dgm:cxn modelId="{93F0D819-BB5A-45B9-B33C-41C5071B7E88}" type="presOf" srcId="{585358C8-9D33-4084-A5E3-93A7E353A767}" destId="{153F4020-EFFE-4598-B552-4418A09EC60E}" srcOrd="0" destOrd="0" presId="urn:microsoft.com/office/officeart/2008/layout/HorizontalMultiLevelHierarchy"/>
    <dgm:cxn modelId="{A04875B0-7A7B-4888-ADC5-14622EB35451}" type="presOf" srcId="{45FD188F-41A9-4F17-A514-D61BFD70389F}" destId="{37B8166D-B731-47F2-B756-8B593834EE15}" srcOrd="0" destOrd="0" presId="urn:microsoft.com/office/officeart/2008/layout/HorizontalMultiLevelHierarchy"/>
    <dgm:cxn modelId="{3506CB5B-D791-4529-A91E-7B28AF6E4387}" type="presParOf" srcId="{4105B4A8-20FB-465F-BA15-9D1E5C3C7728}" destId="{069F2DBF-908E-41D5-929C-6BC36018817D}" srcOrd="0" destOrd="0" presId="urn:microsoft.com/office/officeart/2008/layout/HorizontalMultiLevelHierarchy"/>
    <dgm:cxn modelId="{7180B16C-36EE-40D3-AA4E-1E147A11AFCB}" type="presParOf" srcId="{069F2DBF-908E-41D5-929C-6BC36018817D}" destId="{26CB3949-C2B6-49D7-8EC8-2DEF0DBA140D}" srcOrd="0" destOrd="0" presId="urn:microsoft.com/office/officeart/2008/layout/HorizontalMultiLevelHierarchy"/>
    <dgm:cxn modelId="{F95A929E-431C-4087-A613-CB804E95F6E4}" type="presParOf" srcId="{069F2DBF-908E-41D5-929C-6BC36018817D}" destId="{E7B6C414-1DEA-4EB6-ACFC-3329458302D7}" srcOrd="1" destOrd="0" presId="urn:microsoft.com/office/officeart/2008/layout/HorizontalMultiLevelHierarchy"/>
    <dgm:cxn modelId="{98854F36-3A93-4B5A-8ABD-E6A3CBA409A7}" type="presParOf" srcId="{E7B6C414-1DEA-4EB6-ACFC-3329458302D7}" destId="{FAFA3FAC-A1F5-40A4-901A-C0F6EDE0CBA8}" srcOrd="0" destOrd="0" presId="urn:microsoft.com/office/officeart/2008/layout/HorizontalMultiLevelHierarchy"/>
    <dgm:cxn modelId="{1DE0229B-CF8B-4421-87A8-7FB0EF9C34D7}" type="presParOf" srcId="{FAFA3FAC-A1F5-40A4-901A-C0F6EDE0CBA8}" destId="{83D0DA40-147D-46F6-BC1E-4DDCC51E37BC}" srcOrd="0" destOrd="0" presId="urn:microsoft.com/office/officeart/2008/layout/HorizontalMultiLevelHierarchy"/>
    <dgm:cxn modelId="{1CC38D77-DA64-445B-9892-D6629A8180F9}" type="presParOf" srcId="{E7B6C414-1DEA-4EB6-ACFC-3329458302D7}" destId="{481C02D5-99FD-41F8-8F60-62B8B1E81FE3}" srcOrd="1" destOrd="0" presId="urn:microsoft.com/office/officeart/2008/layout/HorizontalMultiLevelHierarchy"/>
    <dgm:cxn modelId="{B657DE5C-DE9B-4493-8DFC-9282D4C5290B}" type="presParOf" srcId="{481C02D5-99FD-41F8-8F60-62B8B1E81FE3}" destId="{B872EE6A-9165-444A-8404-03441E83A2DE}" srcOrd="0" destOrd="0" presId="urn:microsoft.com/office/officeart/2008/layout/HorizontalMultiLevelHierarchy"/>
    <dgm:cxn modelId="{B34D9616-7B8D-45E3-A7A8-1BF163C635CE}" type="presParOf" srcId="{481C02D5-99FD-41F8-8F60-62B8B1E81FE3}" destId="{2100F234-FDC5-45E7-8694-08EBC2750C87}" srcOrd="1" destOrd="0" presId="urn:microsoft.com/office/officeart/2008/layout/HorizontalMultiLevelHierarchy"/>
    <dgm:cxn modelId="{89C1B4A8-ADC7-443A-80BC-009E4A3A43CC}" type="presParOf" srcId="{2100F234-FDC5-45E7-8694-08EBC2750C87}" destId="{585F6751-AA28-4127-8C8F-EF24FE353854}" srcOrd="0" destOrd="0" presId="urn:microsoft.com/office/officeart/2008/layout/HorizontalMultiLevelHierarchy"/>
    <dgm:cxn modelId="{B028512A-FBAA-43D1-8584-7C6FCF6D147A}" type="presParOf" srcId="{585F6751-AA28-4127-8C8F-EF24FE353854}" destId="{C1080EA3-5795-455A-9DFD-32DD1527CCF3}" srcOrd="0" destOrd="0" presId="urn:microsoft.com/office/officeart/2008/layout/HorizontalMultiLevelHierarchy"/>
    <dgm:cxn modelId="{83AAE46F-E93C-4462-8649-D4C982510297}" type="presParOf" srcId="{2100F234-FDC5-45E7-8694-08EBC2750C87}" destId="{400CD684-9139-4194-BB83-455C2D4D3BAC}" srcOrd="1" destOrd="0" presId="urn:microsoft.com/office/officeart/2008/layout/HorizontalMultiLevelHierarchy"/>
    <dgm:cxn modelId="{6B469B1B-B191-4B82-B0EE-9E1501F2A0EA}" type="presParOf" srcId="{400CD684-9139-4194-BB83-455C2D4D3BAC}" destId="{35C7449B-17C3-4C06-B0DE-F75AD0806858}" srcOrd="0" destOrd="0" presId="urn:microsoft.com/office/officeart/2008/layout/HorizontalMultiLevelHierarchy"/>
    <dgm:cxn modelId="{97E0EF4F-75BF-4E10-A33B-0FFDD3090DF0}" type="presParOf" srcId="{400CD684-9139-4194-BB83-455C2D4D3BAC}" destId="{E798E677-0860-47BB-9526-F70647D45585}" srcOrd="1" destOrd="0" presId="urn:microsoft.com/office/officeart/2008/layout/HorizontalMultiLevelHierarchy"/>
    <dgm:cxn modelId="{3F24C372-3983-439E-A836-63CA24E2A223}" type="presParOf" srcId="{E798E677-0860-47BB-9526-F70647D45585}" destId="{DBA9E556-AB23-4EE2-8413-111C8CF9B291}" srcOrd="0" destOrd="0" presId="urn:microsoft.com/office/officeart/2008/layout/HorizontalMultiLevelHierarchy"/>
    <dgm:cxn modelId="{DF4CDA9C-2A40-406D-A175-D3AB047D941E}" type="presParOf" srcId="{DBA9E556-AB23-4EE2-8413-111C8CF9B291}" destId="{5BEE3AED-DE03-445B-BE97-CAEE9AE5DD84}" srcOrd="0" destOrd="0" presId="urn:microsoft.com/office/officeart/2008/layout/HorizontalMultiLevelHierarchy"/>
    <dgm:cxn modelId="{0FF7FE55-BEDF-4ECB-99D7-5DC3C31DE691}" type="presParOf" srcId="{E798E677-0860-47BB-9526-F70647D45585}" destId="{8505E379-4279-459B-B8E2-B0323C3DFA0B}" srcOrd="1" destOrd="0" presId="urn:microsoft.com/office/officeart/2008/layout/HorizontalMultiLevelHierarchy"/>
    <dgm:cxn modelId="{E296E3A6-F52F-41FA-A5DF-C493FE4EDC86}" type="presParOf" srcId="{8505E379-4279-459B-B8E2-B0323C3DFA0B}" destId="{68667B8E-F1E9-4E36-A372-EFB4D654D2FF}" srcOrd="0" destOrd="0" presId="urn:microsoft.com/office/officeart/2008/layout/HorizontalMultiLevelHierarchy"/>
    <dgm:cxn modelId="{F0230286-91A1-4E68-9D37-B2A2A1D4CD6C}" type="presParOf" srcId="{8505E379-4279-459B-B8E2-B0323C3DFA0B}" destId="{88E1F6F7-13E0-4796-9B02-388C808C1EE3}" srcOrd="1" destOrd="0" presId="urn:microsoft.com/office/officeart/2008/layout/HorizontalMultiLevelHierarchy"/>
    <dgm:cxn modelId="{62C3F6A5-7554-4B9D-9774-C51EB2F9E4D1}" type="presParOf" srcId="{E798E677-0860-47BB-9526-F70647D45585}" destId="{F45B2CDF-873B-47B5-BAFE-FEC9C9533309}" srcOrd="2" destOrd="0" presId="urn:microsoft.com/office/officeart/2008/layout/HorizontalMultiLevelHierarchy"/>
    <dgm:cxn modelId="{7D51038F-36B8-4F8C-809A-FB175387B5E4}" type="presParOf" srcId="{F45B2CDF-873B-47B5-BAFE-FEC9C9533309}" destId="{E1494985-556C-4E71-B68C-697437433BF3}" srcOrd="0" destOrd="0" presId="urn:microsoft.com/office/officeart/2008/layout/HorizontalMultiLevelHierarchy"/>
    <dgm:cxn modelId="{C84D5E8B-2271-42FD-9737-9FFAF86125B0}" type="presParOf" srcId="{E798E677-0860-47BB-9526-F70647D45585}" destId="{85DAE006-C06B-467B-836B-40FB5913DFB7}" srcOrd="3" destOrd="0" presId="urn:microsoft.com/office/officeart/2008/layout/HorizontalMultiLevelHierarchy"/>
    <dgm:cxn modelId="{15026ACA-102E-44ED-AD33-2922FACF0233}" type="presParOf" srcId="{85DAE006-C06B-467B-836B-40FB5913DFB7}" destId="{1F5852DE-513A-457C-94FA-C6FCBE8364F8}" srcOrd="0" destOrd="0" presId="urn:microsoft.com/office/officeart/2008/layout/HorizontalMultiLevelHierarchy"/>
    <dgm:cxn modelId="{F9881999-4272-42DD-A52F-72345FD26CD4}" type="presParOf" srcId="{85DAE006-C06B-467B-836B-40FB5913DFB7}" destId="{1D4B62B4-9290-4244-8BFC-A5B92F1F299E}" srcOrd="1" destOrd="0" presId="urn:microsoft.com/office/officeart/2008/layout/HorizontalMultiLevelHierarchy"/>
    <dgm:cxn modelId="{3C6413E1-7565-41BF-820D-783E6B873963}" type="presParOf" srcId="{2100F234-FDC5-45E7-8694-08EBC2750C87}" destId="{353B29EA-6D48-4E3F-8926-ACBE48896CB6}" srcOrd="2" destOrd="0" presId="urn:microsoft.com/office/officeart/2008/layout/HorizontalMultiLevelHierarchy"/>
    <dgm:cxn modelId="{6615DBE7-2F55-425C-84B1-588252A4F3FD}" type="presParOf" srcId="{353B29EA-6D48-4E3F-8926-ACBE48896CB6}" destId="{5C011729-482C-42E1-A884-F8DD5B023803}" srcOrd="0" destOrd="0" presId="urn:microsoft.com/office/officeart/2008/layout/HorizontalMultiLevelHierarchy"/>
    <dgm:cxn modelId="{D92D749E-5776-4A63-B699-7E686F674D3E}" type="presParOf" srcId="{2100F234-FDC5-45E7-8694-08EBC2750C87}" destId="{B0D75192-EB2C-45B1-BD51-1617B9428BFD}" srcOrd="3" destOrd="0" presId="urn:microsoft.com/office/officeart/2008/layout/HorizontalMultiLevelHierarchy"/>
    <dgm:cxn modelId="{5487AF9D-DEB3-4625-BB7A-E4D969813121}" type="presParOf" srcId="{B0D75192-EB2C-45B1-BD51-1617B9428BFD}" destId="{B127CBF7-4FEE-498D-9950-54CE32D4F03F}" srcOrd="0" destOrd="0" presId="urn:microsoft.com/office/officeart/2008/layout/HorizontalMultiLevelHierarchy"/>
    <dgm:cxn modelId="{DDDE7143-9AE1-46CC-B292-CDDB8EFCC492}" type="presParOf" srcId="{B0D75192-EB2C-45B1-BD51-1617B9428BFD}" destId="{E9FDDAC5-33CE-4B00-9AAE-6C1433D99D21}" srcOrd="1" destOrd="0" presId="urn:microsoft.com/office/officeart/2008/layout/HorizontalMultiLevelHierarchy"/>
    <dgm:cxn modelId="{4E5F6FD5-9FFD-4FC1-97F9-04C7C699B505}" type="presParOf" srcId="{E9FDDAC5-33CE-4B00-9AAE-6C1433D99D21}" destId="{A94283C0-9E66-4DE6-8119-E00BC575778C}" srcOrd="0" destOrd="0" presId="urn:microsoft.com/office/officeart/2008/layout/HorizontalMultiLevelHierarchy"/>
    <dgm:cxn modelId="{22FCC3D4-2F8F-4B2C-BE35-2328FD9187AD}" type="presParOf" srcId="{A94283C0-9E66-4DE6-8119-E00BC575778C}" destId="{498002BC-D87E-4E8C-BE0C-35D227443E6B}" srcOrd="0" destOrd="0" presId="urn:microsoft.com/office/officeart/2008/layout/HorizontalMultiLevelHierarchy"/>
    <dgm:cxn modelId="{9D81DC09-FEC8-4F4F-BDFD-E56361331862}" type="presParOf" srcId="{E9FDDAC5-33CE-4B00-9AAE-6C1433D99D21}" destId="{60FA51C1-9A1D-4A8C-9BD4-C446661885B1}" srcOrd="1" destOrd="0" presId="urn:microsoft.com/office/officeart/2008/layout/HorizontalMultiLevelHierarchy"/>
    <dgm:cxn modelId="{F5343D1B-0FFB-470C-8F00-9FA996619C9D}" type="presParOf" srcId="{60FA51C1-9A1D-4A8C-9BD4-C446661885B1}" destId="{1FB3D033-E66C-4041-AF4A-93F3FEE8E8BA}" srcOrd="0" destOrd="0" presId="urn:microsoft.com/office/officeart/2008/layout/HorizontalMultiLevelHierarchy"/>
    <dgm:cxn modelId="{49820A52-D455-49D1-8F98-18E9EC1E9409}" type="presParOf" srcId="{60FA51C1-9A1D-4A8C-9BD4-C446661885B1}" destId="{13DC30F5-8B1F-4FB2-BDAA-E0E96157D959}" srcOrd="1" destOrd="0" presId="urn:microsoft.com/office/officeart/2008/layout/HorizontalMultiLevelHierarchy"/>
    <dgm:cxn modelId="{EF191F88-639F-423A-A8A5-6288FD7382B2}" type="presParOf" srcId="{E9FDDAC5-33CE-4B00-9AAE-6C1433D99D21}" destId="{08EAD4A2-394D-4FFE-A9FB-3B50060680C5}" srcOrd="2" destOrd="0" presId="urn:microsoft.com/office/officeart/2008/layout/HorizontalMultiLevelHierarchy"/>
    <dgm:cxn modelId="{1343E6E1-6B97-4D02-B11B-31DED23E9E13}" type="presParOf" srcId="{08EAD4A2-394D-4FFE-A9FB-3B50060680C5}" destId="{D6CB130A-B80E-48EE-B3B5-704F2B6F7ED7}" srcOrd="0" destOrd="0" presId="urn:microsoft.com/office/officeart/2008/layout/HorizontalMultiLevelHierarchy"/>
    <dgm:cxn modelId="{5B9466FD-8812-4F3A-BFFB-54660E338045}" type="presParOf" srcId="{E9FDDAC5-33CE-4B00-9AAE-6C1433D99D21}" destId="{444F0A50-B6A6-4CF8-92BD-F1E72A61408D}" srcOrd="3" destOrd="0" presId="urn:microsoft.com/office/officeart/2008/layout/HorizontalMultiLevelHierarchy"/>
    <dgm:cxn modelId="{E5B2992A-B2A5-46F1-B5A5-43F840AA213F}" type="presParOf" srcId="{444F0A50-B6A6-4CF8-92BD-F1E72A61408D}" destId="{F673E20C-ACE8-4844-99D2-F8C295AF8D26}" srcOrd="0" destOrd="0" presId="urn:microsoft.com/office/officeart/2008/layout/HorizontalMultiLevelHierarchy"/>
    <dgm:cxn modelId="{CE5117F5-8C92-404D-98FE-F2DE89AB57D6}" type="presParOf" srcId="{444F0A50-B6A6-4CF8-92BD-F1E72A61408D}" destId="{57EC8732-E998-4F43-8468-01E406A32A39}" srcOrd="1" destOrd="0" presId="urn:microsoft.com/office/officeart/2008/layout/HorizontalMultiLevelHierarchy"/>
    <dgm:cxn modelId="{D9F6B5D6-CC5A-4949-B727-CD9243953A35}" type="presParOf" srcId="{E9FDDAC5-33CE-4B00-9AAE-6C1433D99D21}" destId="{24AC52F9-9AA2-4847-A7D9-E6890AA6279D}" srcOrd="4" destOrd="0" presId="urn:microsoft.com/office/officeart/2008/layout/HorizontalMultiLevelHierarchy"/>
    <dgm:cxn modelId="{792E1797-70D8-4F54-9596-10F291BF97D2}" type="presParOf" srcId="{24AC52F9-9AA2-4847-A7D9-E6890AA6279D}" destId="{13D56D77-C80C-4B71-B7ED-E992D1F110F8}" srcOrd="0" destOrd="0" presId="urn:microsoft.com/office/officeart/2008/layout/HorizontalMultiLevelHierarchy"/>
    <dgm:cxn modelId="{09A1760C-C4EE-4408-8D7B-7EA6EC0D30E6}" type="presParOf" srcId="{E9FDDAC5-33CE-4B00-9AAE-6C1433D99D21}" destId="{C43404C3-4901-4574-9E81-04462BDF05C0}" srcOrd="5" destOrd="0" presId="urn:microsoft.com/office/officeart/2008/layout/HorizontalMultiLevelHierarchy"/>
    <dgm:cxn modelId="{6755F2F5-CCA9-4DAD-B526-A69D3D6712EE}" type="presParOf" srcId="{C43404C3-4901-4574-9E81-04462BDF05C0}" destId="{37B8166D-B731-47F2-B756-8B593834EE15}" srcOrd="0" destOrd="0" presId="urn:microsoft.com/office/officeart/2008/layout/HorizontalMultiLevelHierarchy"/>
    <dgm:cxn modelId="{B447E8EE-98D5-4C08-9817-23D5B3C4F2F8}" type="presParOf" srcId="{C43404C3-4901-4574-9E81-04462BDF05C0}" destId="{8840FC5D-BE6A-480D-BDC8-353269FC5816}" srcOrd="1" destOrd="0" presId="urn:microsoft.com/office/officeart/2008/layout/HorizontalMultiLevelHierarchy"/>
    <dgm:cxn modelId="{85F7CD73-425A-4160-9C7E-31EACB6D0186}" type="presParOf" srcId="{2100F234-FDC5-45E7-8694-08EBC2750C87}" destId="{7482BF3A-3655-43EE-9226-D7A2FEA3C71A}" srcOrd="4" destOrd="0" presId="urn:microsoft.com/office/officeart/2008/layout/HorizontalMultiLevelHierarchy"/>
    <dgm:cxn modelId="{76B5C6B1-FD25-463E-BE72-DE2089271B00}" type="presParOf" srcId="{7482BF3A-3655-43EE-9226-D7A2FEA3C71A}" destId="{9024ABA3-8FCF-4C3D-9252-1081D480568B}" srcOrd="0" destOrd="0" presId="urn:microsoft.com/office/officeart/2008/layout/HorizontalMultiLevelHierarchy"/>
    <dgm:cxn modelId="{C6661F19-F585-42AA-9482-94C86291C4A7}" type="presParOf" srcId="{2100F234-FDC5-45E7-8694-08EBC2750C87}" destId="{98BE6409-31E0-4832-9D54-268DF86F1866}" srcOrd="5" destOrd="0" presId="urn:microsoft.com/office/officeart/2008/layout/HorizontalMultiLevelHierarchy"/>
    <dgm:cxn modelId="{78B3E251-998C-4768-9591-9E937BDF1100}" type="presParOf" srcId="{98BE6409-31E0-4832-9D54-268DF86F1866}" destId="{85AF50D5-189A-43F5-8D05-0DA1091E567F}" srcOrd="0" destOrd="0" presId="urn:microsoft.com/office/officeart/2008/layout/HorizontalMultiLevelHierarchy"/>
    <dgm:cxn modelId="{3A96B4D2-1D59-41D4-9EC1-77FD72524E5E}" type="presParOf" srcId="{98BE6409-31E0-4832-9D54-268DF86F1866}" destId="{BEF11505-880B-477C-992B-430D0829404D}" srcOrd="1" destOrd="0" presId="urn:microsoft.com/office/officeart/2008/layout/HorizontalMultiLevelHierarchy"/>
    <dgm:cxn modelId="{C5001B56-A0B2-470A-9AFB-CB27131F2058}" type="presParOf" srcId="{BEF11505-880B-477C-992B-430D0829404D}" destId="{153F4020-EFFE-4598-B552-4418A09EC60E}" srcOrd="0" destOrd="0" presId="urn:microsoft.com/office/officeart/2008/layout/HorizontalMultiLevelHierarchy"/>
    <dgm:cxn modelId="{9465C2A3-1C81-4BA9-96FD-60DECC251963}" type="presParOf" srcId="{153F4020-EFFE-4598-B552-4418A09EC60E}" destId="{3B1DD2B7-3401-4DD3-ACC0-6C3F48948168}" srcOrd="0" destOrd="0" presId="urn:microsoft.com/office/officeart/2008/layout/HorizontalMultiLevelHierarchy"/>
    <dgm:cxn modelId="{F84D3896-9BDF-496D-9AAE-26D6223AF8B4}" type="presParOf" srcId="{BEF11505-880B-477C-992B-430D0829404D}" destId="{6D141EAB-AF12-4BD0-B4E6-BCF267E47D86}" srcOrd="1" destOrd="0" presId="urn:microsoft.com/office/officeart/2008/layout/HorizontalMultiLevelHierarchy"/>
    <dgm:cxn modelId="{D79D61AE-328D-424B-AFEB-CB9C1F3818E0}" type="presParOf" srcId="{6D141EAB-AF12-4BD0-B4E6-BCF267E47D86}" destId="{D1F7BDCD-9EF8-4C57-9576-0E4F971B3663}" srcOrd="0" destOrd="0" presId="urn:microsoft.com/office/officeart/2008/layout/HorizontalMultiLevelHierarchy"/>
    <dgm:cxn modelId="{25F8962D-CF90-4058-AE61-F81408A8E8BA}" type="presParOf" srcId="{6D141EAB-AF12-4BD0-B4E6-BCF267E47D86}" destId="{B76C9608-339F-4D26-AA4D-0B12177471A1}" srcOrd="1" destOrd="0" presId="urn:microsoft.com/office/officeart/2008/layout/HorizontalMultiLevelHierarchy"/>
    <dgm:cxn modelId="{0E843019-1D34-413E-9D4A-80B154B7524D}" type="presParOf" srcId="{B76C9608-339F-4D26-AA4D-0B12177471A1}" destId="{CAC56101-F256-4513-A52F-6792899CF7E5}" srcOrd="0" destOrd="0" presId="urn:microsoft.com/office/officeart/2008/layout/HorizontalMultiLevelHierarchy"/>
    <dgm:cxn modelId="{25FBCD73-7C1E-4734-8F6B-BD01A06AA1E4}" type="presParOf" srcId="{CAC56101-F256-4513-A52F-6792899CF7E5}" destId="{001C720A-CBF1-4D15-9ABA-0480DE49E965}" srcOrd="0" destOrd="0" presId="urn:microsoft.com/office/officeart/2008/layout/HorizontalMultiLevelHierarchy"/>
    <dgm:cxn modelId="{FDD886CA-7107-4BEC-9329-1D68DD2DBD00}" type="presParOf" srcId="{B76C9608-339F-4D26-AA4D-0B12177471A1}" destId="{6980EBE5-879A-4A0F-A2D4-0E933BB68166}" srcOrd="1" destOrd="0" presId="urn:microsoft.com/office/officeart/2008/layout/HorizontalMultiLevelHierarchy"/>
    <dgm:cxn modelId="{DDD360DD-1A4B-4323-9ABD-6F47F2E22490}" type="presParOf" srcId="{6980EBE5-879A-4A0F-A2D4-0E933BB68166}" destId="{AE189667-2820-4739-A7C8-A02CDA7995D5}" srcOrd="0" destOrd="0" presId="urn:microsoft.com/office/officeart/2008/layout/HorizontalMultiLevelHierarchy"/>
    <dgm:cxn modelId="{EC03982B-1576-4015-B847-E3B8167A67A1}" type="presParOf" srcId="{6980EBE5-879A-4A0F-A2D4-0E933BB68166}" destId="{6EBA4094-4FD4-4435-9317-8EDB4E56CB7E}" srcOrd="1" destOrd="0" presId="urn:microsoft.com/office/officeart/2008/layout/HorizontalMultiLevelHierarchy"/>
    <dgm:cxn modelId="{F0392DA8-BBB7-4367-8E6C-2AB16969E527}" type="presParOf" srcId="{BEF11505-880B-477C-992B-430D0829404D}" destId="{5708BCE4-606A-495C-AADF-A6728DC4FEBF}" srcOrd="2" destOrd="0" presId="urn:microsoft.com/office/officeart/2008/layout/HorizontalMultiLevelHierarchy"/>
    <dgm:cxn modelId="{276786BD-2023-4F75-BEFD-F7EE0C270153}" type="presParOf" srcId="{5708BCE4-606A-495C-AADF-A6728DC4FEBF}" destId="{219F7E99-F63E-4BE4-A122-6D31C2E151D7}" srcOrd="0" destOrd="0" presId="urn:microsoft.com/office/officeart/2008/layout/HorizontalMultiLevelHierarchy"/>
    <dgm:cxn modelId="{B6550268-9018-43FF-9ABB-5AA2490ECBF9}" type="presParOf" srcId="{BEF11505-880B-477C-992B-430D0829404D}" destId="{CA9EE675-DA66-4F10-9FAA-6CAEDA0C07F5}" srcOrd="3" destOrd="0" presId="urn:microsoft.com/office/officeart/2008/layout/HorizontalMultiLevelHierarchy"/>
    <dgm:cxn modelId="{3F8A8041-D991-4137-8499-0E2B8D3EC34E}" type="presParOf" srcId="{CA9EE675-DA66-4F10-9FAA-6CAEDA0C07F5}" destId="{F391D5AB-4B90-4896-BCBF-31D061E775B8}" srcOrd="0" destOrd="0" presId="urn:microsoft.com/office/officeart/2008/layout/HorizontalMultiLevelHierarchy"/>
    <dgm:cxn modelId="{E98FA70D-AEBA-42F4-AFD3-7C273E513BB0}" type="presParOf" srcId="{CA9EE675-DA66-4F10-9FAA-6CAEDA0C07F5}" destId="{08046970-30CA-4B84-A3AA-D8BD123BC351}" srcOrd="1" destOrd="0" presId="urn:microsoft.com/office/officeart/2008/layout/HorizontalMultiLevelHierarchy"/>
    <dgm:cxn modelId="{2A59A2FD-C70A-411B-B496-C0A0046E0322}" type="presParOf" srcId="{E7B6C414-1DEA-4EB6-ACFC-3329458302D7}" destId="{7DC4C52E-B494-4C29-A15C-8DB51B748B1D}" srcOrd="2" destOrd="0" presId="urn:microsoft.com/office/officeart/2008/layout/HorizontalMultiLevelHierarchy"/>
    <dgm:cxn modelId="{47D7480B-43BD-4579-9498-0905894C2006}" type="presParOf" srcId="{7DC4C52E-B494-4C29-A15C-8DB51B748B1D}" destId="{EEBD0A36-76C5-4331-A35C-9D28136C94F4}" srcOrd="0" destOrd="0" presId="urn:microsoft.com/office/officeart/2008/layout/HorizontalMultiLevelHierarchy"/>
    <dgm:cxn modelId="{9879A5C4-A5F0-4F61-8CC4-15BEFD9DE1FD}" type="presParOf" srcId="{E7B6C414-1DEA-4EB6-ACFC-3329458302D7}" destId="{E3D0DC7A-6CC6-4B76-971D-41CED636D665}" srcOrd="3" destOrd="0" presId="urn:microsoft.com/office/officeart/2008/layout/HorizontalMultiLevelHierarchy"/>
    <dgm:cxn modelId="{06CB2250-B0A1-4DA8-977E-3C78D6AE912B}" type="presParOf" srcId="{E3D0DC7A-6CC6-4B76-971D-41CED636D665}" destId="{14063973-D482-4E19-BC66-DEEA3FC99407}" srcOrd="0" destOrd="0" presId="urn:microsoft.com/office/officeart/2008/layout/HorizontalMultiLevelHierarchy"/>
    <dgm:cxn modelId="{16078DF4-2C7E-4713-A19B-F0D629AA2976}" type="presParOf" srcId="{E3D0DC7A-6CC6-4B76-971D-41CED636D665}" destId="{BC75A07C-0793-4D07-8515-8AC8E5B2D6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9371AF-FC8D-40DB-A776-8D66008FCE2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83CF28B-D388-4613-A2BD-AEF1F678C02E}">
      <dgm:prSet phldrT="[Texto]"/>
      <dgm:spPr/>
      <dgm:t>
        <a:bodyPr/>
        <a:lstStyle/>
        <a:p>
          <a:r>
            <a:rPr lang="es-CO" dirty="0" smtClean="0"/>
            <a:t>CONSOLIDAR OFERTA EXPORTABLE REGIONAL</a:t>
          </a:r>
          <a:endParaRPr lang="es-CO" dirty="0"/>
        </a:p>
      </dgm:t>
    </dgm:pt>
    <dgm:pt modelId="{61A26B36-ABA4-4696-AA3E-37D81C181AA5}" type="parTrans" cxnId="{B101A0A4-0AF2-4E55-8361-0BC23362A49D}">
      <dgm:prSet/>
      <dgm:spPr/>
      <dgm:t>
        <a:bodyPr/>
        <a:lstStyle/>
        <a:p>
          <a:endParaRPr lang="es-CO"/>
        </a:p>
      </dgm:t>
    </dgm:pt>
    <dgm:pt modelId="{097BCF9F-CA6B-4C03-8559-9F8533E052FA}" type="sibTrans" cxnId="{B101A0A4-0AF2-4E55-8361-0BC23362A49D}">
      <dgm:prSet/>
      <dgm:spPr/>
      <dgm:t>
        <a:bodyPr/>
        <a:lstStyle/>
        <a:p>
          <a:endParaRPr lang="es-CO"/>
        </a:p>
      </dgm:t>
    </dgm:pt>
    <dgm:pt modelId="{B96E9CD2-B13F-4C59-A97B-04DD7101E638}">
      <dgm:prSet phldrT="[Texto]"/>
      <dgm:spPr/>
      <dgm:t>
        <a:bodyPr/>
        <a:lstStyle/>
        <a:p>
          <a:r>
            <a:rPr lang="es-CO" dirty="0" smtClean="0"/>
            <a:t>FORTALECIMIENTO  DE ENTIDADES DE APOYO</a:t>
          </a:r>
          <a:endParaRPr lang="es-CO" dirty="0"/>
        </a:p>
      </dgm:t>
    </dgm:pt>
    <dgm:pt modelId="{4E0B13E9-BFAA-4CEB-A199-7FE4B3C60EF4}" type="parTrans" cxnId="{34529D30-8F3E-4748-9314-26AFCB91CA4E}">
      <dgm:prSet/>
      <dgm:spPr/>
      <dgm:t>
        <a:bodyPr/>
        <a:lstStyle/>
        <a:p>
          <a:endParaRPr lang="es-CO"/>
        </a:p>
      </dgm:t>
    </dgm:pt>
    <dgm:pt modelId="{3A37FEB9-0A80-4FD2-A441-B9761AB8B006}" type="sibTrans" cxnId="{34529D30-8F3E-4748-9314-26AFCB91CA4E}">
      <dgm:prSet/>
      <dgm:spPr/>
      <dgm:t>
        <a:bodyPr/>
        <a:lstStyle/>
        <a:p>
          <a:endParaRPr lang="es-CO"/>
        </a:p>
      </dgm:t>
    </dgm:pt>
    <dgm:pt modelId="{7C645080-BE16-4FA1-93E0-37156F881910}">
      <dgm:prSet phldrT="[Texto]"/>
      <dgm:spPr/>
      <dgm:t>
        <a:bodyPr/>
        <a:lstStyle/>
        <a:p>
          <a:r>
            <a:rPr lang="es-CO" dirty="0" smtClean="0"/>
            <a:t>FORTALECIMIENTO Y PREPARACION DE EMPRESAS EXPORTADORAS Y POTENCIALMENTE EXPORTDAORAS</a:t>
          </a:r>
          <a:endParaRPr lang="es-CO" dirty="0"/>
        </a:p>
      </dgm:t>
    </dgm:pt>
    <dgm:pt modelId="{23A2B76C-C1AB-4498-A9F7-52C76AF30BB3}" type="parTrans" cxnId="{C0B395BB-81F5-4889-B5A8-8B6FC424BB2A}">
      <dgm:prSet/>
      <dgm:spPr/>
      <dgm:t>
        <a:bodyPr/>
        <a:lstStyle/>
        <a:p>
          <a:endParaRPr lang="es-CO"/>
        </a:p>
      </dgm:t>
    </dgm:pt>
    <dgm:pt modelId="{B90ABA50-B1E6-4F30-B9A8-A307E94B2FC0}" type="sibTrans" cxnId="{C0B395BB-81F5-4889-B5A8-8B6FC424BB2A}">
      <dgm:prSet/>
      <dgm:spPr/>
      <dgm:t>
        <a:bodyPr/>
        <a:lstStyle/>
        <a:p>
          <a:endParaRPr lang="es-CO"/>
        </a:p>
      </dgm:t>
    </dgm:pt>
    <dgm:pt modelId="{477F0B3D-E956-4CFC-B83D-9EBD4ED08225}">
      <dgm:prSet/>
      <dgm:spPr/>
      <dgm:t>
        <a:bodyPr/>
        <a:lstStyle/>
        <a:p>
          <a:r>
            <a:rPr lang="es-CO" dirty="0" smtClean="0"/>
            <a:t>IDENTIFICAR LAS EMPRESAS EXPORTADORAS </a:t>
          </a:r>
          <a:endParaRPr lang="es-CO" dirty="0"/>
        </a:p>
      </dgm:t>
    </dgm:pt>
    <dgm:pt modelId="{06DC861A-A419-48B3-90AF-5A12368342BF}" type="parTrans" cxnId="{42175F25-810B-4108-B27D-145D8344D926}">
      <dgm:prSet/>
      <dgm:spPr/>
      <dgm:t>
        <a:bodyPr/>
        <a:lstStyle/>
        <a:p>
          <a:endParaRPr lang="es-CO"/>
        </a:p>
      </dgm:t>
    </dgm:pt>
    <dgm:pt modelId="{1B2AD1C8-3EAB-44CA-AAF5-AE4531065133}" type="sibTrans" cxnId="{42175F25-810B-4108-B27D-145D8344D926}">
      <dgm:prSet/>
      <dgm:spPr/>
      <dgm:t>
        <a:bodyPr/>
        <a:lstStyle/>
        <a:p>
          <a:endParaRPr lang="es-CO"/>
        </a:p>
      </dgm:t>
    </dgm:pt>
    <dgm:pt modelId="{7F0ACCF6-6B26-4792-91BC-70D9EE9F560B}">
      <dgm:prSet/>
      <dgm:spPr/>
      <dgm:t>
        <a:bodyPr/>
        <a:lstStyle/>
        <a:p>
          <a:r>
            <a:rPr lang="es-CO" dirty="0" smtClean="0"/>
            <a:t>IDENTIFICAR EMPRESAS CON POTENCIAL EXPORTADOR</a:t>
          </a:r>
          <a:endParaRPr lang="es-CO" dirty="0"/>
        </a:p>
      </dgm:t>
    </dgm:pt>
    <dgm:pt modelId="{CA7D3573-B159-4C02-AF01-EC722255D993}" type="parTrans" cxnId="{A0ADFE6E-B7AC-493C-A83C-62C69F0BCB45}">
      <dgm:prSet/>
      <dgm:spPr/>
      <dgm:t>
        <a:bodyPr/>
        <a:lstStyle/>
        <a:p>
          <a:endParaRPr lang="es-CO"/>
        </a:p>
      </dgm:t>
    </dgm:pt>
    <dgm:pt modelId="{D5C748C4-1F91-400A-BA1D-B565C2620D6B}" type="sibTrans" cxnId="{A0ADFE6E-B7AC-493C-A83C-62C69F0BCB45}">
      <dgm:prSet/>
      <dgm:spPr/>
      <dgm:t>
        <a:bodyPr/>
        <a:lstStyle/>
        <a:p>
          <a:endParaRPr lang="es-CO"/>
        </a:p>
      </dgm:t>
    </dgm:pt>
    <dgm:pt modelId="{74987201-34DA-408D-974E-BD66F5D1CF88}">
      <dgm:prSet/>
      <dgm:spPr/>
      <dgm:t>
        <a:bodyPr/>
        <a:lstStyle/>
        <a:p>
          <a:r>
            <a:rPr lang="es-CO" dirty="0" smtClean="0"/>
            <a:t>REALIZAR INVENTARIO DE EMPRESAS EXPORTADORAS POR SERVICIO SELECCIONADO</a:t>
          </a:r>
          <a:endParaRPr lang="es-CO" dirty="0"/>
        </a:p>
      </dgm:t>
    </dgm:pt>
    <dgm:pt modelId="{E96C7909-5D53-45E6-89E7-A5E8AC7B3454}" type="parTrans" cxnId="{FECBD85F-001C-4F37-A8FB-AB28FFA6E2A9}">
      <dgm:prSet/>
      <dgm:spPr/>
      <dgm:t>
        <a:bodyPr/>
        <a:lstStyle/>
        <a:p>
          <a:endParaRPr lang="es-CO"/>
        </a:p>
      </dgm:t>
    </dgm:pt>
    <dgm:pt modelId="{B603DCF8-DDAE-4B02-912E-8DF6D3095FCC}" type="sibTrans" cxnId="{FECBD85F-001C-4F37-A8FB-AB28FFA6E2A9}">
      <dgm:prSet/>
      <dgm:spPr/>
      <dgm:t>
        <a:bodyPr/>
        <a:lstStyle/>
        <a:p>
          <a:endParaRPr lang="es-CO"/>
        </a:p>
      </dgm:t>
    </dgm:pt>
    <dgm:pt modelId="{AED20ED0-5926-4A84-B10C-FCD4AD44B107}">
      <dgm:prSet/>
      <dgm:spPr/>
      <dgm:t>
        <a:bodyPr/>
        <a:lstStyle/>
        <a:p>
          <a:r>
            <a:rPr lang="es-CO" dirty="0" smtClean="0"/>
            <a:t>PRESENTAR EL PROYECTO Y VINCULAR INTERESADAS</a:t>
          </a:r>
          <a:endParaRPr lang="es-CO" dirty="0"/>
        </a:p>
      </dgm:t>
    </dgm:pt>
    <dgm:pt modelId="{F3574273-7E5B-4FC2-82D9-32A3FFA69536}" type="parTrans" cxnId="{4123DD77-7B3F-4741-BDE5-174EEFBAC4C2}">
      <dgm:prSet/>
      <dgm:spPr/>
      <dgm:t>
        <a:bodyPr/>
        <a:lstStyle/>
        <a:p>
          <a:endParaRPr lang="es-CO"/>
        </a:p>
      </dgm:t>
    </dgm:pt>
    <dgm:pt modelId="{4309C187-FBC3-4642-A09E-9F9119772FD7}" type="sibTrans" cxnId="{4123DD77-7B3F-4741-BDE5-174EEFBAC4C2}">
      <dgm:prSet/>
      <dgm:spPr/>
      <dgm:t>
        <a:bodyPr/>
        <a:lstStyle/>
        <a:p>
          <a:endParaRPr lang="es-CO"/>
        </a:p>
      </dgm:t>
    </dgm:pt>
    <dgm:pt modelId="{A8F0209B-5327-4010-91DB-7E9C9261B32E}">
      <dgm:prSet/>
      <dgm:spPr/>
      <dgm:t>
        <a:bodyPr/>
        <a:lstStyle/>
        <a:p>
          <a:r>
            <a:rPr lang="es-CO" dirty="0" smtClean="0"/>
            <a:t>IDENTIFICAR MAJORS</a:t>
          </a:r>
          <a:endParaRPr lang="es-CO" dirty="0"/>
        </a:p>
      </dgm:t>
    </dgm:pt>
    <dgm:pt modelId="{EF595C8F-8A52-46C3-90D5-EA58D7D24EF3}" type="parTrans" cxnId="{6ED0E04D-9853-4100-99AD-C5817AE91DA1}">
      <dgm:prSet/>
      <dgm:spPr/>
      <dgm:t>
        <a:bodyPr/>
        <a:lstStyle/>
        <a:p>
          <a:endParaRPr lang="es-CO"/>
        </a:p>
      </dgm:t>
    </dgm:pt>
    <dgm:pt modelId="{9A88ED28-DC79-4CF9-9B90-57CF9688B77C}" type="sibTrans" cxnId="{6ED0E04D-9853-4100-99AD-C5817AE91DA1}">
      <dgm:prSet/>
      <dgm:spPr/>
      <dgm:t>
        <a:bodyPr/>
        <a:lstStyle/>
        <a:p>
          <a:endParaRPr lang="es-CO"/>
        </a:p>
      </dgm:t>
    </dgm:pt>
    <dgm:pt modelId="{7558E874-495D-46FE-8891-674ABFB12CE4}">
      <dgm:prSet/>
      <dgm:spPr/>
      <dgm:t>
        <a:bodyPr/>
        <a:lstStyle/>
        <a:p>
          <a:r>
            <a:rPr lang="es-CO" dirty="0" smtClean="0"/>
            <a:t>REALIZAR INVENTARIO  DE EMPRESAS POR SERVICIOO POR PAIS</a:t>
          </a:r>
          <a:endParaRPr lang="es-CO" dirty="0"/>
        </a:p>
      </dgm:t>
    </dgm:pt>
    <dgm:pt modelId="{54968BBF-ACE7-4557-B5FF-A02B165538B7}" type="parTrans" cxnId="{5F6B79A2-04D0-4135-8484-277DC91E7BC9}">
      <dgm:prSet/>
      <dgm:spPr/>
      <dgm:t>
        <a:bodyPr/>
        <a:lstStyle/>
        <a:p>
          <a:endParaRPr lang="es-CO"/>
        </a:p>
      </dgm:t>
    </dgm:pt>
    <dgm:pt modelId="{242C59F9-BF24-4951-A54F-93C1BB2C3EF6}" type="sibTrans" cxnId="{5F6B79A2-04D0-4135-8484-277DC91E7BC9}">
      <dgm:prSet/>
      <dgm:spPr/>
      <dgm:t>
        <a:bodyPr/>
        <a:lstStyle/>
        <a:p>
          <a:endParaRPr lang="es-CO"/>
        </a:p>
      </dgm:t>
    </dgm:pt>
    <dgm:pt modelId="{9E032FA9-8F36-4220-A400-BFE06D058630}">
      <dgm:prSet/>
      <dgm:spPr/>
      <dgm:t>
        <a:bodyPr/>
        <a:lstStyle/>
        <a:p>
          <a:r>
            <a:rPr lang="es-CO" dirty="0" smtClean="0"/>
            <a:t>PRESENTAR EL PROYECTO Y VINCULAR INTERESADOS</a:t>
          </a:r>
          <a:endParaRPr lang="es-CO" dirty="0"/>
        </a:p>
      </dgm:t>
    </dgm:pt>
    <dgm:pt modelId="{244B3D19-EBAE-4BFA-8806-93CFEF28340D}" type="parTrans" cxnId="{7AF6C5C5-24E3-4005-9577-E1A4E8978939}">
      <dgm:prSet/>
      <dgm:spPr/>
      <dgm:t>
        <a:bodyPr/>
        <a:lstStyle/>
        <a:p>
          <a:endParaRPr lang="es-CO"/>
        </a:p>
      </dgm:t>
    </dgm:pt>
    <dgm:pt modelId="{04261CF7-0153-4802-B698-6843E02B27F0}" type="sibTrans" cxnId="{7AF6C5C5-24E3-4005-9577-E1A4E8978939}">
      <dgm:prSet/>
      <dgm:spPr/>
      <dgm:t>
        <a:bodyPr/>
        <a:lstStyle/>
        <a:p>
          <a:endParaRPr lang="es-CO"/>
        </a:p>
      </dgm:t>
    </dgm:pt>
    <dgm:pt modelId="{0717F63E-B575-48BC-B9F8-4FDD720C5F48}">
      <dgm:prSet/>
      <dgm:spPr/>
      <dgm:t>
        <a:bodyPr/>
        <a:lstStyle/>
        <a:p>
          <a:r>
            <a:rPr lang="es-CO" dirty="0" smtClean="0"/>
            <a:t>IDENTIFICAR NECESIDADES DE FORTALECIMIENTO</a:t>
          </a:r>
          <a:endParaRPr lang="es-CO" dirty="0"/>
        </a:p>
      </dgm:t>
    </dgm:pt>
    <dgm:pt modelId="{CDA0C4C4-E8A4-4851-ABE1-DC01095347B0}" type="parTrans" cxnId="{4D25ED04-ED84-4677-A792-93BE9911B3C0}">
      <dgm:prSet/>
      <dgm:spPr/>
      <dgm:t>
        <a:bodyPr/>
        <a:lstStyle/>
        <a:p>
          <a:endParaRPr lang="es-CO"/>
        </a:p>
      </dgm:t>
    </dgm:pt>
    <dgm:pt modelId="{1E470654-E7C0-4F42-BCBA-7D8872D9C8C7}" type="sibTrans" cxnId="{4D25ED04-ED84-4677-A792-93BE9911B3C0}">
      <dgm:prSet/>
      <dgm:spPr/>
      <dgm:t>
        <a:bodyPr/>
        <a:lstStyle/>
        <a:p>
          <a:endParaRPr lang="es-CO"/>
        </a:p>
      </dgm:t>
    </dgm:pt>
    <dgm:pt modelId="{9E3429B3-DC1E-4B04-BD0A-E48338A77BD2}">
      <dgm:prSet/>
      <dgm:spPr/>
      <dgm:t>
        <a:bodyPr/>
        <a:lstStyle/>
        <a:p>
          <a:r>
            <a:rPr lang="es-CO" dirty="0" smtClean="0"/>
            <a:t>ELABORAR E IMPLEMENTAR PLAN DE FORTALECIMIENTO POR SERVICIO</a:t>
          </a:r>
          <a:endParaRPr lang="es-CO" dirty="0"/>
        </a:p>
      </dgm:t>
    </dgm:pt>
    <dgm:pt modelId="{57ECC70C-18E9-447B-A84D-1F4B0E15B8C7}" type="parTrans" cxnId="{B6B62048-CCF3-46FF-9EF6-23C1003AD6A3}">
      <dgm:prSet/>
      <dgm:spPr/>
      <dgm:t>
        <a:bodyPr/>
        <a:lstStyle/>
        <a:p>
          <a:endParaRPr lang="es-CO"/>
        </a:p>
      </dgm:t>
    </dgm:pt>
    <dgm:pt modelId="{A3F9CB4F-1915-42F3-94E1-A8E0A1FCD5EC}" type="sibTrans" cxnId="{B6B62048-CCF3-46FF-9EF6-23C1003AD6A3}">
      <dgm:prSet/>
      <dgm:spPr/>
      <dgm:t>
        <a:bodyPr/>
        <a:lstStyle/>
        <a:p>
          <a:endParaRPr lang="es-CO"/>
        </a:p>
      </dgm:t>
    </dgm:pt>
    <dgm:pt modelId="{327B976A-7C5E-4073-A326-3AA976279160}">
      <dgm:prSet/>
      <dgm:spPr/>
      <dgm:t>
        <a:bodyPr/>
        <a:lstStyle/>
        <a:p>
          <a:r>
            <a:rPr lang="es-CO" dirty="0" smtClean="0"/>
            <a:t>ELABORAR PRIMERA OFERTA DE SERVICIOS. (PROYECTO AUDIOVISUAL)</a:t>
          </a:r>
          <a:endParaRPr lang="es-CO" dirty="0"/>
        </a:p>
      </dgm:t>
    </dgm:pt>
    <dgm:pt modelId="{388B7F7A-4FEF-49FA-8BFC-453802E6C2EF}" type="parTrans" cxnId="{81CCB5DB-70EE-4985-A889-004FD50D5C7B}">
      <dgm:prSet/>
      <dgm:spPr/>
      <dgm:t>
        <a:bodyPr/>
        <a:lstStyle/>
        <a:p>
          <a:endParaRPr lang="es-CO"/>
        </a:p>
      </dgm:t>
    </dgm:pt>
    <dgm:pt modelId="{0CA7397A-D05C-488E-AE03-324AD27C6C48}" type="sibTrans" cxnId="{81CCB5DB-70EE-4985-A889-004FD50D5C7B}">
      <dgm:prSet/>
      <dgm:spPr/>
      <dgm:t>
        <a:bodyPr/>
        <a:lstStyle/>
        <a:p>
          <a:endParaRPr lang="es-CO"/>
        </a:p>
      </dgm:t>
    </dgm:pt>
    <dgm:pt modelId="{78F601B7-1BAA-47F8-9903-CDC1191F93F7}">
      <dgm:prSet/>
      <dgm:spPr/>
      <dgm:t>
        <a:bodyPr/>
        <a:lstStyle/>
        <a:p>
          <a:r>
            <a:rPr lang="es-CO" dirty="0" smtClean="0"/>
            <a:t>ESTRUCTURAR PORTAFOLIO DE SERVICIOS INTEGRADOS</a:t>
          </a:r>
          <a:endParaRPr lang="es-CO" dirty="0"/>
        </a:p>
      </dgm:t>
    </dgm:pt>
    <dgm:pt modelId="{A10B0981-4DA6-4F1A-935F-705231154A57}" type="parTrans" cxnId="{1562380E-C446-4D95-AE2E-B601E4AFDB99}">
      <dgm:prSet/>
      <dgm:spPr/>
      <dgm:t>
        <a:bodyPr/>
        <a:lstStyle/>
        <a:p>
          <a:endParaRPr lang="es-CO"/>
        </a:p>
      </dgm:t>
    </dgm:pt>
    <dgm:pt modelId="{A2ACF74A-5827-4844-A567-AC82BEA79842}" type="sibTrans" cxnId="{1562380E-C446-4D95-AE2E-B601E4AFDB99}">
      <dgm:prSet/>
      <dgm:spPr/>
      <dgm:t>
        <a:bodyPr/>
        <a:lstStyle/>
        <a:p>
          <a:endParaRPr lang="es-CO"/>
        </a:p>
      </dgm:t>
    </dgm:pt>
    <dgm:pt modelId="{CB2E3DDC-7694-4E95-9264-E063CE38F148}" type="pres">
      <dgm:prSet presAssocID="{EB9371AF-FC8D-40DB-A776-8D66008FCE2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5570079-33BC-440B-9F2A-06ACB0222DBA}" type="pres">
      <dgm:prSet presAssocID="{183CF28B-D388-4613-A2BD-AEF1F678C02E}" presName="root1" presStyleCnt="0"/>
      <dgm:spPr/>
    </dgm:pt>
    <dgm:pt modelId="{4ED4CE06-6505-4526-8C79-3FD93B840E56}" type="pres">
      <dgm:prSet presAssocID="{183CF28B-D388-4613-A2BD-AEF1F678C0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6BFBE9E-660A-4D59-89B9-596A8C8067CA}" type="pres">
      <dgm:prSet presAssocID="{183CF28B-D388-4613-A2BD-AEF1F678C02E}" presName="level2hierChild" presStyleCnt="0"/>
      <dgm:spPr/>
    </dgm:pt>
    <dgm:pt modelId="{92A7E226-C39B-4426-B028-407422C931D3}" type="pres">
      <dgm:prSet presAssocID="{4E0B13E9-BFAA-4CEB-A199-7FE4B3C60EF4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FC178E69-BF7C-4442-B687-6CF915B987A4}" type="pres">
      <dgm:prSet presAssocID="{4E0B13E9-BFAA-4CEB-A199-7FE4B3C60EF4}" presName="connTx" presStyleLbl="parChTrans1D2" presStyleIdx="0" presStyleCnt="2"/>
      <dgm:spPr/>
      <dgm:t>
        <a:bodyPr/>
        <a:lstStyle/>
        <a:p>
          <a:endParaRPr lang="es-CO"/>
        </a:p>
      </dgm:t>
    </dgm:pt>
    <dgm:pt modelId="{55A85DB9-CF6F-4335-B33F-5F2F4E3D1151}" type="pres">
      <dgm:prSet presAssocID="{B96E9CD2-B13F-4C59-A97B-04DD7101E638}" presName="root2" presStyleCnt="0"/>
      <dgm:spPr/>
    </dgm:pt>
    <dgm:pt modelId="{F514C8A6-37C1-41F6-8454-815E5850E412}" type="pres">
      <dgm:prSet presAssocID="{B96E9CD2-B13F-4C59-A97B-04DD7101E63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A5A8BF7-D1AA-4F9A-B12C-1F0FF83E4E7C}" type="pres">
      <dgm:prSet presAssocID="{B96E9CD2-B13F-4C59-A97B-04DD7101E638}" presName="level3hierChild" presStyleCnt="0"/>
      <dgm:spPr/>
    </dgm:pt>
    <dgm:pt modelId="{45E495DF-717A-444F-85F2-86F0102FB41B}" type="pres">
      <dgm:prSet presAssocID="{23A2B76C-C1AB-4498-A9F7-52C76AF30BB3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A00EC1A6-D831-49FD-ACB5-923F38D38A56}" type="pres">
      <dgm:prSet presAssocID="{23A2B76C-C1AB-4498-A9F7-52C76AF30BB3}" presName="connTx" presStyleLbl="parChTrans1D2" presStyleIdx="1" presStyleCnt="2"/>
      <dgm:spPr/>
      <dgm:t>
        <a:bodyPr/>
        <a:lstStyle/>
        <a:p>
          <a:endParaRPr lang="es-CO"/>
        </a:p>
      </dgm:t>
    </dgm:pt>
    <dgm:pt modelId="{3E64059D-5047-4A1B-B9D1-7EC55D75D83B}" type="pres">
      <dgm:prSet presAssocID="{7C645080-BE16-4FA1-93E0-37156F881910}" presName="root2" presStyleCnt="0"/>
      <dgm:spPr/>
    </dgm:pt>
    <dgm:pt modelId="{8589F3E2-DD9D-40CA-B36C-EB9C20CDCA82}" type="pres">
      <dgm:prSet presAssocID="{7C645080-BE16-4FA1-93E0-37156F88191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A855A32-E3CB-4BDC-AF6D-B049FF2CD772}" type="pres">
      <dgm:prSet presAssocID="{7C645080-BE16-4FA1-93E0-37156F881910}" presName="level3hierChild" presStyleCnt="0"/>
      <dgm:spPr/>
    </dgm:pt>
    <dgm:pt modelId="{8DDFBD8B-8296-440D-97C0-DC649DA6A89F}" type="pres">
      <dgm:prSet presAssocID="{06DC861A-A419-48B3-90AF-5A12368342BF}" presName="conn2-1" presStyleLbl="parChTrans1D3" presStyleIdx="0" presStyleCnt="2"/>
      <dgm:spPr/>
      <dgm:t>
        <a:bodyPr/>
        <a:lstStyle/>
        <a:p>
          <a:endParaRPr lang="es-CO"/>
        </a:p>
      </dgm:t>
    </dgm:pt>
    <dgm:pt modelId="{BD6E68CF-E43F-4C89-91BF-4B574E9FA285}" type="pres">
      <dgm:prSet presAssocID="{06DC861A-A419-48B3-90AF-5A12368342BF}" presName="connTx" presStyleLbl="parChTrans1D3" presStyleIdx="0" presStyleCnt="2"/>
      <dgm:spPr/>
      <dgm:t>
        <a:bodyPr/>
        <a:lstStyle/>
        <a:p>
          <a:endParaRPr lang="es-CO"/>
        </a:p>
      </dgm:t>
    </dgm:pt>
    <dgm:pt modelId="{43E38624-4DBC-4391-9634-1B7B6C6379BF}" type="pres">
      <dgm:prSet presAssocID="{477F0B3D-E956-4CFC-B83D-9EBD4ED08225}" presName="root2" presStyleCnt="0"/>
      <dgm:spPr/>
    </dgm:pt>
    <dgm:pt modelId="{045A1D67-3609-4391-A21B-2BE5D48AB454}" type="pres">
      <dgm:prSet presAssocID="{477F0B3D-E956-4CFC-B83D-9EBD4ED0822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DA5338E-622C-4BB3-BA45-BDBC56F5CFCF}" type="pres">
      <dgm:prSet presAssocID="{477F0B3D-E956-4CFC-B83D-9EBD4ED08225}" presName="level3hierChild" presStyleCnt="0"/>
      <dgm:spPr/>
    </dgm:pt>
    <dgm:pt modelId="{27C19FC4-9F93-42F7-AABB-B25BBD966E3E}" type="pres">
      <dgm:prSet presAssocID="{E96C7909-5D53-45E6-89E7-A5E8AC7B3454}" presName="conn2-1" presStyleLbl="parChTrans1D4" presStyleIdx="0" presStyleCnt="9"/>
      <dgm:spPr/>
      <dgm:t>
        <a:bodyPr/>
        <a:lstStyle/>
        <a:p>
          <a:endParaRPr lang="es-CO"/>
        </a:p>
      </dgm:t>
    </dgm:pt>
    <dgm:pt modelId="{1947B60C-4478-4FCB-BC53-3D91C03BFE5B}" type="pres">
      <dgm:prSet presAssocID="{E96C7909-5D53-45E6-89E7-A5E8AC7B3454}" presName="connTx" presStyleLbl="parChTrans1D4" presStyleIdx="0" presStyleCnt="9"/>
      <dgm:spPr/>
      <dgm:t>
        <a:bodyPr/>
        <a:lstStyle/>
        <a:p>
          <a:endParaRPr lang="es-CO"/>
        </a:p>
      </dgm:t>
    </dgm:pt>
    <dgm:pt modelId="{2980D055-BC09-40A9-B9D2-E9E2C062F82C}" type="pres">
      <dgm:prSet presAssocID="{74987201-34DA-408D-974E-BD66F5D1CF88}" presName="root2" presStyleCnt="0"/>
      <dgm:spPr/>
    </dgm:pt>
    <dgm:pt modelId="{DFFE793D-093A-4928-9441-D464B3ED830D}" type="pres">
      <dgm:prSet presAssocID="{74987201-34DA-408D-974E-BD66F5D1CF88}" presName="LevelTwoTextNode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8C3F897-E26F-49D6-ABD6-4DC4DA1D5D07}" type="pres">
      <dgm:prSet presAssocID="{74987201-34DA-408D-974E-BD66F5D1CF88}" presName="level3hierChild" presStyleCnt="0"/>
      <dgm:spPr/>
    </dgm:pt>
    <dgm:pt modelId="{4010946E-156C-4FC0-A591-DA4F4547282F}" type="pres">
      <dgm:prSet presAssocID="{F3574273-7E5B-4FC2-82D9-32A3FFA69536}" presName="conn2-1" presStyleLbl="parChTrans1D4" presStyleIdx="1" presStyleCnt="9"/>
      <dgm:spPr/>
      <dgm:t>
        <a:bodyPr/>
        <a:lstStyle/>
        <a:p>
          <a:endParaRPr lang="es-CO"/>
        </a:p>
      </dgm:t>
    </dgm:pt>
    <dgm:pt modelId="{E7E2928D-0A20-4801-B37B-DC402012D33B}" type="pres">
      <dgm:prSet presAssocID="{F3574273-7E5B-4FC2-82D9-32A3FFA69536}" presName="connTx" presStyleLbl="parChTrans1D4" presStyleIdx="1" presStyleCnt="9"/>
      <dgm:spPr/>
      <dgm:t>
        <a:bodyPr/>
        <a:lstStyle/>
        <a:p>
          <a:endParaRPr lang="es-CO"/>
        </a:p>
      </dgm:t>
    </dgm:pt>
    <dgm:pt modelId="{5A34EB28-E933-4F00-ACFA-15FDB5F0B04E}" type="pres">
      <dgm:prSet presAssocID="{AED20ED0-5926-4A84-B10C-FCD4AD44B107}" presName="root2" presStyleCnt="0"/>
      <dgm:spPr/>
    </dgm:pt>
    <dgm:pt modelId="{C9A3A2C9-3619-4031-A494-4411878CA077}" type="pres">
      <dgm:prSet presAssocID="{AED20ED0-5926-4A84-B10C-FCD4AD44B107}" presName="LevelTwoTextNode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18C13A9-00B5-4DA2-AB3A-60ED1CA7A964}" type="pres">
      <dgm:prSet presAssocID="{AED20ED0-5926-4A84-B10C-FCD4AD44B107}" presName="level3hierChild" presStyleCnt="0"/>
      <dgm:spPr/>
    </dgm:pt>
    <dgm:pt modelId="{087D6DD2-1F74-4637-A486-EA941C112AF2}" type="pres">
      <dgm:prSet presAssocID="{EF595C8F-8A52-46C3-90D5-EA58D7D24EF3}" presName="conn2-1" presStyleLbl="parChTrans1D4" presStyleIdx="2" presStyleCnt="9"/>
      <dgm:spPr/>
      <dgm:t>
        <a:bodyPr/>
        <a:lstStyle/>
        <a:p>
          <a:endParaRPr lang="es-CO"/>
        </a:p>
      </dgm:t>
    </dgm:pt>
    <dgm:pt modelId="{34FBD185-F640-4316-9EB1-3338B10251B5}" type="pres">
      <dgm:prSet presAssocID="{EF595C8F-8A52-46C3-90D5-EA58D7D24EF3}" presName="connTx" presStyleLbl="parChTrans1D4" presStyleIdx="2" presStyleCnt="9"/>
      <dgm:spPr/>
      <dgm:t>
        <a:bodyPr/>
        <a:lstStyle/>
        <a:p>
          <a:endParaRPr lang="es-CO"/>
        </a:p>
      </dgm:t>
    </dgm:pt>
    <dgm:pt modelId="{8907EA18-1082-4B25-8759-19934B8DF9EF}" type="pres">
      <dgm:prSet presAssocID="{A8F0209B-5327-4010-91DB-7E9C9261B32E}" presName="root2" presStyleCnt="0"/>
      <dgm:spPr/>
    </dgm:pt>
    <dgm:pt modelId="{77AAC5FE-1C8D-4FDC-A8E6-F5EEE8375979}" type="pres">
      <dgm:prSet presAssocID="{A8F0209B-5327-4010-91DB-7E9C9261B32E}" presName="LevelTwoTextNode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E53A019-6EC9-44C4-86BE-B67F1E9F5EF3}" type="pres">
      <dgm:prSet presAssocID="{A8F0209B-5327-4010-91DB-7E9C9261B32E}" presName="level3hierChild" presStyleCnt="0"/>
      <dgm:spPr/>
    </dgm:pt>
    <dgm:pt modelId="{1008FA5E-E7DA-4B4C-B412-DF9B1DD703B0}" type="pres">
      <dgm:prSet presAssocID="{388B7F7A-4FEF-49FA-8BFC-453802E6C2EF}" presName="conn2-1" presStyleLbl="parChTrans1D4" presStyleIdx="3" presStyleCnt="9"/>
      <dgm:spPr/>
      <dgm:t>
        <a:bodyPr/>
        <a:lstStyle/>
        <a:p>
          <a:endParaRPr lang="es-CO"/>
        </a:p>
      </dgm:t>
    </dgm:pt>
    <dgm:pt modelId="{0AD32CBD-F0D1-449F-A3C8-50A077C88E65}" type="pres">
      <dgm:prSet presAssocID="{388B7F7A-4FEF-49FA-8BFC-453802E6C2EF}" presName="connTx" presStyleLbl="parChTrans1D4" presStyleIdx="3" presStyleCnt="9"/>
      <dgm:spPr/>
      <dgm:t>
        <a:bodyPr/>
        <a:lstStyle/>
        <a:p>
          <a:endParaRPr lang="es-CO"/>
        </a:p>
      </dgm:t>
    </dgm:pt>
    <dgm:pt modelId="{E3C0DE54-340C-4BD1-985C-6DA23AF6C987}" type="pres">
      <dgm:prSet presAssocID="{327B976A-7C5E-4073-A326-3AA976279160}" presName="root2" presStyleCnt="0"/>
      <dgm:spPr/>
    </dgm:pt>
    <dgm:pt modelId="{437EF2F8-FD35-4289-BD92-E53983633B21}" type="pres">
      <dgm:prSet presAssocID="{327B976A-7C5E-4073-A326-3AA976279160}" presName="LevelTwoTextNode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4B7C0F7-33FC-4CA0-B1E3-7A19D989A501}" type="pres">
      <dgm:prSet presAssocID="{327B976A-7C5E-4073-A326-3AA976279160}" presName="level3hierChild" presStyleCnt="0"/>
      <dgm:spPr/>
    </dgm:pt>
    <dgm:pt modelId="{75997297-D43C-4077-927A-7CF1B1BBB8CE}" type="pres">
      <dgm:prSet presAssocID="{A10B0981-4DA6-4F1A-935F-705231154A57}" presName="conn2-1" presStyleLbl="parChTrans1D4" presStyleIdx="4" presStyleCnt="9"/>
      <dgm:spPr/>
      <dgm:t>
        <a:bodyPr/>
        <a:lstStyle/>
        <a:p>
          <a:endParaRPr lang="es-CO"/>
        </a:p>
      </dgm:t>
    </dgm:pt>
    <dgm:pt modelId="{BD2D1C2C-CF8F-4FB2-A3DF-C2D05DFFB8BE}" type="pres">
      <dgm:prSet presAssocID="{A10B0981-4DA6-4F1A-935F-705231154A57}" presName="connTx" presStyleLbl="parChTrans1D4" presStyleIdx="4" presStyleCnt="9"/>
      <dgm:spPr/>
      <dgm:t>
        <a:bodyPr/>
        <a:lstStyle/>
        <a:p>
          <a:endParaRPr lang="es-CO"/>
        </a:p>
      </dgm:t>
    </dgm:pt>
    <dgm:pt modelId="{9D594902-B3B5-4632-A7BC-EC1EA32881E6}" type="pres">
      <dgm:prSet presAssocID="{78F601B7-1BAA-47F8-9903-CDC1191F93F7}" presName="root2" presStyleCnt="0"/>
      <dgm:spPr/>
    </dgm:pt>
    <dgm:pt modelId="{F3F05A7A-168C-424A-9E41-103BD13E178B}" type="pres">
      <dgm:prSet presAssocID="{78F601B7-1BAA-47F8-9903-CDC1191F93F7}" presName="LevelTwoTextNode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AEAE138-713C-4206-A5BA-FFF8D208BF11}" type="pres">
      <dgm:prSet presAssocID="{78F601B7-1BAA-47F8-9903-CDC1191F93F7}" presName="level3hierChild" presStyleCnt="0"/>
      <dgm:spPr/>
    </dgm:pt>
    <dgm:pt modelId="{A343F2D6-F557-4BE8-9A2A-1082DF80F0E6}" type="pres">
      <dgm:prSet presAssocID="{CA7D3573-B159-4C02-AF01-EC722255D993}" presName="conn2-1" presStyleLbl="parChTrans1D3" presStyleIdx="1" presStyleCnt="2"/>
      <dgm:spPr/>
      <dgm:t>
        <a:bodyPr/>
        <a:lstStyle/>
        <a:p>
          <a:endParaRPr lang="es-CO"/>
        </a:p>
      </dgm:t>
    </dgm:pt>
    <dgm:pt modelId="{EDBFC418-C0DE-4847-A3AB-BAD3F52F0FB5}" type="pres">
      <dgm:prSet presAssocID="{CA7D3573-B159-4C02-AF01-EC722255D993}" presName="connTx" presStyleLbl="parChTrans1D3" presStyleIdx="1" presStyleCnt="2"/>
      <dgm:spPr/>
      <dgm:t>
        <a:bodyPr/>
        <a:lstStyle/>
        <a:p>
          <a:endParaRPr lang="es-CO"/>
        </a:p>
      </dgm:t>
    </dgm:pt>
    <dgm:pt modelId="{A60FDAFA-B72F-4356-B950-C5F7E2ABAAE9}" type="pres">
      <dgm:prSet presAssocID="{7F0ACCF6-6B26-4792-91BC-70D9EE9F560B}" presName="root2" presStyleCnt="0"/>
      <dgm:spPr/>
    </dgm:pt>
    <dgm:pt modelId="{F106B4FC-D175-463C-B560-92B7F1165302}" type="pres">
      <dgm:prSet presAssocID="{7F0ACCF6-6B26-4792-91BC-70D9EE9F560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2284F13-F49E-4894-970C-3C5F6B89E642}" type="pres">
      <dgm:prSet presAssocID="{7F0ACCF6-6B26-4792-91BC-70D9EE9F560B}" presName="level3hierChild" presStyleCnt="0"/>
      <dgm:spPr/>
    </dgm:pt>
    <dgm:pt modelId="{58887939-975F-4A59-92ED-696F2CD3A655}" type="pres">
      <dgm:prSet presAssocID="{54968BBF-ACE7-4557-B5FF-A02B165538B7}" presName="conn2-1" presStyleLbl="parChTrans1D4" presStyleIdx="5" presStyleCnt="9"/>
      <dgm:spPr/>
      <dgm:t>
        <a:bodyPr/>
        <a:lstStyle/>
        <a:p>
          <a:endParaRPr lang="es-CO"/>
        </a:p>
      </dgm:t>
    </dgm:pt>
    <dgm:pt modelId="{EC5ECFBA-92C4-4777-9C5A-0640A402B1E5}" type="pres">
      <dgm:prSet presAssocID="{54968BBF-ACE7-4557-B5FF-A02B165538B7}" presName="connTx" presStyleLbl="parChTrans1D4" presStyleIdx="5" presStyleCnt="9"/>
      <dgm:spPr/>
      <dgm:t>
        <a:bodyPr/>
        <a:lstStyle/>
        <a:p>
          <a:endParaRPr lang="es-CO"/>
        </a:p>
      </dgm:t>
    </dgm:pt>
    <dgm:pt modelId="{7B7B2787-51F6-4627-B26B-F03F292FAB52}" type="pres">
      <dgm:prSet presAssocID="{7558E874-495D-46FE-8891-674ABFB12CE4}" presName="root2" presStyleCnt="0"/>
      <dgm:spPr/>
    </dgm:pt>
    <dgm:pt modelId="{93F8C76B-4796-4866-A28D-A02FAAD52B66}" type="pres">
      <dgm:prSet presAssocID="{7558E874-495D-46FE-8891-674ABFB12CE4}" presName="LevelTwoTextNode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F622B19-3261-489E-A72E-840713BDAB08}" type="pres">
      <dgm:prSet presAssocID="{7558E874-495D-46FE-8891-674ABFB12CE4}" presName="level3hierChild" presStyleCnt="0"/>
      <dgm:spPr/>
    </dgm:pt>
    <dgm:pt modelId="{02C4CF2C-7B74-4EEE-92AE-AC8A51F4F277}" type="pres">
      <dgm:prSet presAssocID="{244B3D19-EBAE-4BFA-8806-93CFEF28340D}" presName="conn2-1" presStyleLbl="parChTrans1D4" presStyleIdx="6" presStyleCnt="9"/>
      <dgm:spPr/>
      <dgm:t>
        <a:bodyPr/>
        <a:lstStyle/>
        <a:p>
          <a:endParaRPr lang="es-CO"/>
        </a:p>
      </dgm:t>
    </dgm:pt>
    <dgm:pt modelId="{7CDBBC50-47D2-4197-98A7-426DB139757F}" type="pres">
      <dgm:prSet presAssocID="{244B3D19-EBAE-4BFA-8806-93CFEF28340D}" presName="connTx" presStyleLbl="parChTrans1D4" presStyleIdx="6" presStyleCnt="9"/>
      <dgm:spPr/>
      <dgm:t>
        <a:bodyPr/>
        <a:lstStyle/>
        <a:p>
          <a:endParaRPr lang="es-CO"/>
        </a:p>
      </dgm:t>
    </dgm:pt>
    <dgm:pt modelId="{3B450E0F-988A-4D31-9EC5-1E432B7BE865}" type="pres">
      <dgm:prSet presAssocID="{9E032FA9-8F36-4220-A400-BFE06D058630}" presName="root2" presStyleCnt="0"/>
      <dgm:spPr/>
    </dgm:pt>
    <dgm:pt modelId="{80EC07F1-6325-4B93-B23D-06D4863A8957}" type="pres">
      <dgm:prSet presAssocID="{9E032FA9-8F36-4220-A400-BFE06D058630}" presName="LevelTwoTextNode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C2703D6-3120-4735-9757-265A42032B45}" type="pres">
      <dgm:prSet presAssocID="{9E032FA9-8F36-4220-A400-BFE06D058630}" presName="level3hierChild" presStyleCnt="0"/>
      <dgm:spPr/>
    </dgm:pt>
    <dgm:pt modelId="{A1A9A370-C830-4B6B-A631-9AA0EC2B806F}" type="pres">
      <dgm:prSet presAssocID="{CDA0C4C4-E8A4-4851-ABE1-DC01095347B0}" presName="conn2-1" presStyleLbl="parChTrans1D4" presStyleIdx="7" presStyleCnt="9"/>
      <dgm:spPr/>
      <dgm:t>
        <a:bodyPr/>
        <a:lstStyle/>
        <a:p>
          <a:endParaRPr lang="es-CO"/>
        </a:p>
      </dgm:t>
    </dgm:pt>
    <dgm:pt modelId="{198BA37A-D97A-4530-BAFB-30981161C114}" type="pres">
      <dgm:prSet presAssocID="{CDA0C4C4-E8A4-4851-ABE1-DC01095347B0}" presName="connTx" presStyleLbl="parChTrans1D4" presStyleIdx="7" presStyleCnt="9"/>
      <dgm:spPr/>
      <dgm:t>
        <a:bodyPr/>
        <a:lstStyle/>
        <a:p>
          <a:endParaRPr lang="es-CO"/>
        </a:p>
      </dgm:t>
    </dgm:pt>
    <dgm:pt modelId="{00422E88-CA68-4B00-A564-83451D56ED3E}" type="pres">
      <dgm:prSet presAssocID="{0717F63E-B575-48BC-B9F8-4FDD720C5F48}" presName="root2" presStyleCnt="0"/>
      <dgm:spPr/>
    </dgm:pt>
    <dgm:pt modelId="{8C432312-C90F-4C25-BC3B-C469EFDA9D84}" type="pres">
      <dgm:prSet presAssocID="{0717F63E-B575-48BC-B9F8-4FDD720C5F48}" presName="LevelTwoTextNode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2A2FDB7-960F-4FF9-B87D-37AD05BF5193}" type="pres">
      <dgm:prSet presAssocID="{0717F63E-B575-48BC-B9F8-4FDD720C5F48}" presName="level3hierChild" presStyleCnt="0"/>
      <dgm:spPr/>
    </dgm:pt>
    <dgm:pt modelId="{0598BECE-F9A0-4727-B64E-8CDAF42411FF}" type="pres">
      <dgm:prSet presAssocID="{57ECC70C-18E9-447B-A84D-1F4B0E15B8C7}" presName="conn2-1" presStyleLbl="parChTrans1D4" presStyleIdx="8" presStyleCnt="9"/>
      <dgm:spPr/>
      <dgm:t>
        <a:bodyPr/>
        <a:lstStyle/>
        <a:p>
          <a:endParaRPr lang="es-CO"/>
        </a:p>
      </dgm:t>
    </dgm:pt>
    <dgm:pt modelId="{4EFEDC5E-2546-4629-9475-71135A44359B}" type="pres">
      <dgm:prSet presAssocID="{57ECC70C-18E9-447B-A84D-1F4B0E15B8C7}" presName="connTx" presStyleLbl="parChTrans1D4" presStyleIdx="8" presStyleCnt="9"/>
      <dgm:spPr/>
      <dgm:t>
        <a:bodyPr/>
        <a:lstStyle/>
        <a:p>
          <a:endParaRPr lang="es-CO"/>
        </a:p>
      </dgm:t>
    </dgm:pt>
    <dgm:pt modelId="{B6A986BF-CFD6-4A7E-A380-5EC776D01D16}" type="pres">
      <dgm:prSet presAssocID="{9E3429B3-DC1E-4B04-BD0A-E48338A77BD2}" presName="root2" presStyleCnt="0"/>
      <dgm:spPr/>
    </dgm:pt>
    <dgm:pt modelId="{5A70B6A7-2D29-4F65-8CF8-C5B47A2B94B6}" type="pres">
      <dgm:prSet presAssocID="{9E3429B3-DC1E-4B04-BD0A-E48338A77BD2}" presName="LevelTwoTextNode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1ACE074-C163-4F30-8C44-435BEFAEE2C7}" type="pres">
      <dgm:prSet presAssocID="{9E3429B3-DC1E-4B04-BD0A-E48338A77BD2}" presName="level3hierChild" presStyleCnt="0"/>
      <dgm:spPr/>
    </dgm:pt>
  </dgm:ptLst>
  <dgm:cxnLst>
    <dgm:cxn modelId="{CF490388-0D1C-4A8D-AD9B-DEB5F110AA07}" type="presOf" srcId="{327B976A-7C5E-4073-A326-3AA976279160}" destId="{437EF2F8-FD35-4289-BD92-E53983633B21}" srcOrd="0" destOrd="0" presId="urn:microsoft.com/office/officeart/2008/layout/HorizontalMultiLevelHierarchy"/>
    <dgm:cxn modelId="{1C0EE254-BB6A-43C5-B6F6-C3B5D417172F}" type="presOf" srcId="{57ECC70C-18E9-447B-A84D-1F4B0E15B8C7}" destId="{0598BECE-F9A0-4727-B64E-8CDAF42411FF}" srcOrd="0" destOrd="0" presId="urn:microsoft.com/office/officeart/2008/layout/HorizontalMultiLevelHierarchy"/>
    <dgm:cxn modelId="{B2C973FE-886D-4DD6-A0C6-429D031D4E96}" type="presOf" srcId="{A10B0981-4DA6-4F1A-935F-705231154A57}" destId="{75997297-D43C-4077-927A-7CF1B1BBB8CE}" srcOrd="0" destOrd="0" presId="urn:microsoft.com/office/officeart/2008/layout/HorizontalMultiLevelHierarchy"/>
    <dgm:cxn modelId="{A0ADFE6E-B7AC-493C-A83C-62C69F0BCB45}" srcId="{7C645080-BE16-4FA1-93E0-37156F881910}" destId="{7F0ACCF6-6B26-4792-91BC-70D9EE9F560B}" srcOrd="1" destOrd="0" parTransId="{CA7D3573-B159-4C02-AF01-EC722255D993}" sibTransId="{D5C748C4-1F91-400A-BA1D-B565C2620D6B}"/>
    <dgm:cxn modelId="{7637EB3F-7E16-4773-A280-8ED858CC145D}" type="presOf" srcId="{CDA0C4C4-E8A4-4851-ABE1-DC01095347B0}" destId="{A1A9A370-C830-4B6B-A631-9AA0EC2B806F}" srcOrd="0" destOrd="0" presId="urn:microsoft.com/office/officeart/2008/layout/HorizontalMultiLevelHierarchy"/>
    <dgm:cxn modelId="{0E1C9E39-0CB1-476F-99F2-91062C810AB1}" type="presOf" srcId="{54968BBF-ACE7-4557-B5FF-A02B165538B7}" destId="{EC5ECFBA-92C4-4777-9C5A-0640A402B1E5}" srcOrd="1" destOrd="0" presId="urn:microsoft.com/office/officeart/2008/layout/HorizontalMultiLevelHierarchy"/>
    <dgm:cxn modelId="{81CCB5DB-70EE-4985-A889-004FD50D5C7B}" srcId="{A8F0209B-5327-4010-91DB-7E9C9261B32E}" destId="{327B976A-7C5E-4073-A326-3AA976279160}" srcOrd="0" destOrd="0" parTransId="{388B7F7A-4FEF-49FA-8BFC-453802E6C2EF}" sibTransId="{0CA7397A-D05C-488E-AE03-324AD27C6C48}"/>
    <dgm:cxn modelId="{1DEA8406-0D20-4737-8393-DF4CC4442BE0}" type="presOf" srcId="{E96C7909-5D53-45E6-89E7-A5E8AC7B3454}" destId="{27C19FC4-9F93-42F7-AABB-B25BBD966E3E}" srcOrd="0" destOrd="0" presId="urn:microsoft.com/office/officeart/2008/layout/HorizontalMultiLevelHierarchy"/>
    <dgm:cxn modelId="{DCB98DBF-98FB-42FB-9DB3-9ADDA7B0B2E7}" type="presOf" srcId="{06DC861A-A419-48B3-90AF-5A12368342BF}" destId="{BD6E68CF-E43F-4C89-91BF-4B574E9FA285}" srcOrd="1" destOrd="0" presId="urn:microsoft.com/office/officeart/2008/layout/HorizontalMultiLevelHierarchy"/>
    <dgm:cxn modelId="{6697ABE3-1A18-4F53-9DA9-BA1F78ECCBBF}" type="presOf" srcId="{F3574273-7E5B-4FC2-82D9-32A3FFA69536}" destId="{E7E2928D-0A20-4801-B37B-DC402012D33B}" srcOrd="1" destOrd="0" presId="urn:microsoft.com/office/officeart/2008/layout/HorizontalMultiLevelHierarchy"/>
    <dgm:cxn modelId="{9D9E938D-FE26-498A-8F95-8FB7EFE1BD95}" type="presOf" srcId="{CA7D3573-B159-4C02-AF01-EC722255D993}" destId="{A343F2D6-F557-4BE8-9A2A-1082DF80F0E6}" srcOrd="0" destOrd="0" presId="urn:microsoft.com/office/officeart/2008/layout/HorizontalMultiLevelHierarchy"/>
    <dgm:cxn modelId="{83ADC1AB-8C59-424B-A1F6-AC1AEB12C153}" type="presOf" srcId="{7F0ACCF6-6B26-4792-91BC-70D9EE9F560B}" destId="{F106B4FC-D175-463C-B560-92B7F1165302}" srcOrd="0" destOrd="0" presId="urn:microsoft.com/office/officeart/2008/layout/HorizontalMultiLevelHierarchy"/>
    <dgm:cxn modelId="{5526B898-182D-4551-91B7-12CF86F2C322}" type="presOf" srcId="{78F601B7-1BAA-47F8-9903-CDC1191F93F7}" destId="{F3F05A7A-168C-424A-9E41-103BD13E178B}" srcOrd="0" destOrd="0" presId="urn:microsoft.com/office/officeart/2008/layout/HorizontalMultiLevelHierarchy"/>
    <dgm:cxn modelId="{B101A0A4-0AF2-4E55-8361-0BC23362A49D}" srcId="{EB9371AF-FC8D-40DB-A776-8D66008FCE2D}" destId="{183CF28B-D388-4613-A2BD-AEF1F678C02E}" srcOrd="0" destOrd="0" parTransId="{61A26B36-ABA4-4696-AA3E-37D81C181AA5}" sibTransId="{097BCF9F-CA6B-4C03-8559-9F8533E052FA}"/>
    <dgm:cxn modelId="{B6B62048-CCF3-46FF-9EF6-23C1003AD6A3}" srcId="{0717F63E-B575-48BC-B9F8-4FDD720C5F48}" destId="{9E3429B3-DC1E-4B04-BD0A-E48338A77BD2}" srcOrd="0" destOrd="0" parTransId="{57ECC70C-18E9-447B-A84D-1F4B0E15B8C7}" sibTransId="{A3F9CB4F-1915-42F3-94E1-A8E0A1FCD5EC}"/>
    <dgm:cxn modelId="{6B6C6413-4EB0-46E5-9F92-785B190A9A00}" type="presOf" srcId="{54968BBF-ACE7-4557-B5FF-A02B165538B7}" destId="{58887939-975F-4A59-92ED-696F2CD3A655}" srcOrd="0" destOrd="0" presId="urn:microsoft.com/office/officeart/2008/layout/HorizontalMultiLevelHierarchy"/>
    <dgm:cxn modelId="{CB26E327-5C5E-4652-A251-5FE76E2B7D57}" type="presOf" srcId="{7C645080-BE16-4FA1-93E0-37156F881910}" destId="{8589F3E2-DD9D-40CA-B36C-EB9C20CDCA82}" srcOrd="0" destOrd="0" presId="urn:microsoft.com/office/officeart/2008/layout/HorizontalMultiLevelHierarchy"/>
    <dgm:cxn modelId="{42175F25-810B-4108-B27D-145D8344D926}" srcId="{7C645080-BE16-4FA1-93E0-37156F881910}" destId="{477F0B3D-E956-4CFC-B83D-9EBD4ED08225}" srcOrd="0" destOrd="0" parTransId="{06DC861A-A419-48B3-90AF-5A12368342BF}" sibTransId="{1B2AD1C8-3EAB-44CA-AAF5-AE4531065133}"/>
    <dgm:cxn modelId="{381FFE13-DA26-4336-9A29-00AA256AFDA2}" type="presOf" srcId="{23A2B76C-C1AB-4498-A9F7-52C76AF30BB3}" destId="{45E495DF-717A-444F-85F2-86F0102FB41B}" srcOrd="0" destOrd="0" presId="urn:microsoft.com/office/officeart/2008/layout/HorizontalMultiLevelHierarchy"/>
    <dgm:cxn modelId="{E79C73D4-FA09-4F4D-9FEB-00B04747859A}" type="presOf" srcId="{EB9371AF-FC8D-40DB-A776-8D66008FCE2D}" destId="{CB2E3DDC-7694-4E95-9264-E063CE38F148}" srcOrd="0" destOrd="0" presId="urn:microsoft.com/office/officeart/2008/layout/HorizontalMultiLevelHierarchy"/>
    <dgm:cxn modelId="{5F21A717-1653-4BBD-AD53-BC64FD6A70BE}" type="presOf" srcId="{06DC861A-A419-48B3-90AF-5A12368342BF}" destId="{8DDFBD8B-8296-440D-97C0-DC649DA6A89F}" srcOrd="0" destOrd="0" presId="urn:microsoft.com/office/officeart/2008/layout/HorizontalMultiLevelHierarchy"/>
    <dgm:cxn modelId="{FECBD85F-001C-4F37-A8FB-AB28FFA6E2A9}" srcId="{477F0B3D-E956-4CFC-B83D-9EBD4ED08225}" destId="{74987201-34DA-408D-974E-BD66F5D1CF88}" srcOrd="0" destOrd="0" parTransId="{E96C7909-5D53-45E6-89E7-A5E8AC7B3454}" sibTransId="{B603DCF8-DDAE-4B02-912E-8DF6D3095FCC}"/>
    <dgm:cxn modelId="{13EB8769-AE49-4A06-89C9-BA670A18185F}" type="presOf" srcId="{EF595C8F-8A52-46C3-90D5-EA58D7D24EF3}" destId="{087D6DD2-1F74-4637-A486-EA941C112AF2}" srcOrd="0" destOrd="0" presId="urn:microsoft.com/office/officeart/2008/layout/HorizontalMultiLevelHierarchy"/>
    <dgm:cxn modelId="{E63F4BFF-1FE6-4E11-AE20-7C8B550C4E4D}" type="presOf" srcId="{4E0B13E9-BFAA-4CEB-A199-7FE4B3C60EF4}" destId="{FC178E69-BF7C-4442-B687-6CF915B987A4}" srcOrd="1" destOrd="0" presId="urn:microsoft.com/office/officeart/2008/layout/HorizontalMultiLevelHierarchy"/>
    <dgm:cxn modelId="{2E656341-0924-4B0D-B049-D704E076D26C}" type="presOf" srcId="{CA7D3573-B159-4C02-AF01-EC722255D993}" destId="{EDBFC418-C0DE-4847-A3AB-BAD3F52F0FB5}" srcOrd="1" destOrd="0" presId="urn:microsoft.com/office/officeart/2008/layout/HorizontalMultiLevelHierarchy"/>
    <dgm:cxn modelId="{838E79E3-4D35-4DCB-8496-964EF3354E80}" type="presOf" srcId="{7558E874-495D-46FE-8891-674ABFB12CE4}" destId="{93F8C76B-4796-4866-A28D-A02FAAD52B66}" srcOrd="0" destOrd="0" presId="urn:microsoft.com/office/officeart/2008/layout/HorizontalMultiLevelHierarchy"/>
    <dgm:cxn modelId="{6BD02CC6-B94C-4BEE-AEE5-5BD742DF52F0}" type="presOf" srcId="{0717F63E-B575-48BC-B9F8-4FDD720C5F48}" destId="{8C432312-C90F-4C25-BC3B-C469EFDA9D84}" srcOrd="0" destOrd="0" presId="urn:microsoft.com/office/officeart/2008/layout/HorizontalMultiLevelHierarchy"/>
    <dgm:cxn modelId="{0FD35414-1278-479A-9795-1795BD9E876C}" type="presOf" srcId="{23A2B76C-C1AB-4498-A9F7-52C76AF30BB3}" destId="{A00EC1A6-D831-49FD-ACB5-923F38D38A56}" srcOrd="1" destOrd="0" presId="urn:microsoft.com/office/officeart/2008/layout/HorizontalMultiLevelHierarchy"/>
    <dgm:cxn modelId="{6D5A9000-A1FD-427E-8B11-AD7286EF73B7}" type="presOf" srcId="{AED20ED0-5926-4A84-B10C-FCD4AD44B107}" destId="{C9A3A2C9-3619-4031-A494-4411878CA077}" srcOrd="0" destOrd="0" presId="urn:microsoft.com/office/officeart/2008/layout/HorizontalMultiLevelHierarchy"/>
    <dgm:cxn modelId="{34529D30-8F3E-4748-9314-26AFCB91CA4E}" srcId="{183CF28B-D388-4613-A2BD-AEF1F678C02E}" destId="{B96E9CD2-B13F-4C59-A97B-04DD7101E638}" srcOrd="0" destOrd="0" parTransId="{4E0B13E9-BFAA-4CEB-A199-7FE4B3C60EF4}" sibTransId="{3A37FEB9-0A80-4FD2-A441-B9761AB8B006}"/>
    <dgm:cxn modelId="{C0B395BB-81F5-4889-B5A8-8B6FC424BB2A}" srcId="{183CF28B-D388-4613-A2BD-AEF1F678C02E}" destId="{7C645080-BE16-4FA1-93E0-37156F881910}" srcOrd="1" destOrd="0" parTransId="{23A2B76C-C1AB-4498-A9F7-52C76AF30BB3}" sibTransId="{B90ABA50-B1E6-4F30-B9A8-A307E94B2FC0}"/>
    <dgm:cxn modelId="{4A0A0452-72C5-4ADD-99F0-F042A3BA7D4B}" type="presOf" srcId="{B96E9CD2-B13F-4C59-A97B-04DD7101E638}" destId="{F514C8A6-37C1-41F6-8454-815E5850E412}" srcOrd="0" destOrd="0" presId="urn:microsoft.com/office/officeart/2008/layout/HorizontalMultiLevelHierarchy"/>
    <dgm:cxn modelId="{5F6B79A2-04D0-4135-8484-277DC91E7BC9}" srcId="{7F0ACCF6-6B26-4792-91BC-70D9EE9F560B}" destId="{7558E874-495D-46FE-8891-674ABFB12CE4}" srcOrd="0" destOrd="0" parTransId="{54968BBF-ACE7-4557-B5FF-A02B165538B7}" sibTransId="{242C59F9-BF24-4951-A54F-93C1BB2C3EF6}"/>
    <dgm:cxn modelId="{030E2412-D74F-4D98-9ADB-C907246E4E8A}" type="presOf" srcId="{244B3D19-EBAE-4BFA-8806-93CFEF28340D}" destId="{7CDBBC50-47D2-4197-98A7-426DB139757F}" srcOrd="1" destOrd="0" presId="urn:microsoft.com/office/officeart/2008/layout/HorizontalMultiLevelHierarchy"/>
    <dgm:cxn modelId="{6ED0E04D-9853-4100-99AD-C5817AE91DA1}" srcId="{477F0B3D-E956-4CFC-B83D-9EBD4ED08225}" destId="{A8F0209B-5327-4010-91DB-7E9C9261B32E}" srcOrd="2" destOrd="0" parTransId="{EF595C8F-8A52-46C3-90D5-EA58D7D24EF3}" sibTransId="{9A88ED28-DC79-4CF9-9B90-57CF9688B77C}"/>
    <dgm:cxn modelId="{B6C34B53-7FA6-495B-8793-F144A2EDBF37}" type="presOf" srcId="{CDA0C4C4-E8A4-4851-ABE1-DC01095347B0}" destId="{198BA37A-D97A-4530-BAFB-30981161C114}" srcOrd="1" destOrd="0" presId="urn:microsoft.com/office/officeart/2008/layout/HorizontalMultiLevelHierarchy"/>
    <dgm:cxn modelId="{3BC17E33-1D3D-4BCA-92A5-4BD81FD38A88}" type="presOf" srcId="{388B7F7A-4FEF-49FA-8BFC-453802E6C2EF}" destId="{1008FA5E-E7DA-4B4C-B412-DF9B1DD703B0}" srcOrd="0" destOrd="0" presId="urn:microsoft.com/office/officeart/2008/layout/HorizontalMultiLevelHierarchy"/>
    <dgm:cxn modelId="{B0C2A7D8-299F-4AB2-AB72-5F1F16A7B81D}" type="presOf" srcId="{9E3429B3-DC1E-4B04-BD0A-E48338A77BD2}" destId="{5A70B6A7-2D29-4F65-8CF8-C5B47A2B94B6}" srcOrd="0" destOrd="0" presId="urn:microsoft.com/office/officeart/2008/layout/HorizontalMultiLevelHierarchy"/>
    <dgm:cxn modelId="{3C126D09-F0F9-442D-9AE0-FCB498ECE182}" type="presOf" srcId="{9E032FA9-8F36-4220-A400-BFE06D058630}" destId="{80EC07F1-6325-4B93-B23D-06D4863A8957}" srcOrd="0" destOrd="0" presId="urn:microsoft.com/office/officeart/2008/layout/HorizontalMultiLevelHierarchy"/>
    <dgm:cxn modelId="{CC42F823-3334-4D91-B5CD-2E7086AA592D}" type="presOf" srcId="{A10B0981-4DA6-4F1A-935F-705231154A57}" destId="{BD2D1C2C-CF8F-4FB2-A3DF-C2D05DFFB8BE}" srcOrd="1" destOrd="0" presId="urn:microsoft.com/office/officeart/2008/layout/HorizontalMultiLevelHierarchy"/>
    <dgm:cxn modelId="{211B59A0-4253-4E5A-9763-09A45F0F14A7}" type="presOf" srcId="{4E0B13E9-BFAA-4CEB-A199-7FE4B3C60EF4}" destId="{92A7E226-C39B-4426-B028-407422C931D3}" srcOrd="0" destOrd="0" presId="urn:microsoft.com/office/officeart/2008/layout/HorizontalMultiLevelHierarchy"/>
    <dgm:cxn modelId="{DFBF9D0D-689B-433A-9A00-AFF7F32B9FCA}" type="presOf" srcId="{388B7F7A-4FEF-49FA-8BFC-453802E6C2EF}" destId="{0AD32CBD-F0D1-449F-A3C8-50A077C88E65}" srcOrd="1" destOrd="0" presId="urn:microsoft.com/office/officeart/2008/layout/HorizontalMultiLevelHierarchy"/>
    <dgm:cxn modelId="{112CBC82-9C50-451C-9B23-64AF85036BEE}" type="presOf" srcId="{183CF28B-D388-4613-A2BD-AEF1F678C02E}" destId="{4ED4CE06-6505-4526-8C79-3FD93B840E56}" srcOrd="0" destOrd="0" presId="urn:microsoft.com/office/officeart/2008/layout/HorizontalMultiLevelHierarchy"/>
    <dgm:cxn modelId="{7AF6C5C5-24E3-4005-9577-E1A4E8978939}" srcId="{7F0ACCF6-6B26-4792-91BC-70D9EE9F560B}" destId="{9E032FA9-8F36-4220-A400-BFE06D058630}" srcOrd="1" destOrd="0" parTransId="{244B3D19-EBAE-4BFA-8806-93CFEF28340D}" sibTransId="{04261CF7-0153-4802-B698-6843E02B27F0}"/>
    <dgm:cxn modelId="{C0AED849-8CEF-4ACE-ABA8-EBCD11D3FAE2}" type="presOf" srcId="{477F0B3D-E956-4CFC-B83D-9EBD4ED08225}" destId="{045A1D67-3609-4391-A21B-2BE5D48AB454}" srcOrd="0" destOrd="0" presId="urn:microsoft.com/office/officeart/2008/layout/HorizontalMultiLevelHierarchy"/>
    <dgm:cxn modelId="{4123DD77-7B3F-4741-BDE5-174EEFBAC4C2}" srcId="{477F0B3D-E956-4CFC-B83D-9EBD4ED08225}" destId="{AED20ED0-5926-4A84-B10C-FCD4AD44B107}" srcOrd="1" destOrd="0" parTransId="{F3574273-7E5B-4FC2-82D9-32A3FFA69536}" sibTransId="{4309C187-FBC3-4642-A09E-9F9119772FD7}"/>
    <dgm:cxn modelId="{4D25ED04-ED84-4677-A792-93BE9911B3C0}" srcId="{7F0ACCF6-6B26-4792-91BC-70D9EE9F560B}" destId="{0717F63E-B575-48BC-B9F8-4FDD720C5F48}" srcOrd="2" destOrd="0" parTransId="{CDA0C4C4-E8A4-4851-ABE1-DC01095347B0}" sibTransId="{1E470654-E7C0-4F42-BCBA-7D8872D9C8C7}"/>
    <dgm:cxn modelId="{1562380E-C446-4D95-AE2E-B601E4AFDB99}" srcId="{477F0B3D-E956-4CFC-B83D-9EBD4ED08225}" destId="{78F601B7-1BAA-47F8-9903-CDC1191F93F7}" srcOrd="3" destOrd="0" parTransId="{A10B0981-4DA6-4F1A-935F-705231154A57}" sibTransId="{A2ACF74A-5827-4844-A567-AC82BEA79842}"/>
    <dgm:cxn modelId="{B562F9B3-4181-45C3-B0D0-4BF0C47DAD80}" type="presOf" srcId="{E96C7909-5D53-45E6-89E7-A5E8AC7B3454}" destId="{1947B60C-4478-4FCB-BC53-3D91C03BFE5B}" srcOrd="1" destOrd="0" presId="urn:microsoft.com/office/officeart/2008/layout/HorizontalMultiLevelHierarchy"/>
    <dgm:cxn modelId="{D8F7E75C-2197-4D0A-809C-A42E493358AB}" type="presOf" srcId="{F3574273-7E5B-4FC2-82D9-32A3FFA69536}" destId="{4010946E-156C-4FC0-A591-DA4F4547282F}" srcOrd="0" destOrd="0" presId="urn:microsoft.com/office/officeart/2008/layout/HorizontalMultiLevelHierarchy"/>
    <dgm:cxn modelId="{7F1A7458-20AC-464E-A2A4-676F123D4B64}" type="presOf" srcId="{244B3D19-EBAE-4BFA-8806-93CFEF28340D}" destId="{02C4CF2C-7B74-4EEE-92AE-AC8A51F4F277}" srcOrd="0" destOrd="0" presId="urn:microsoft.com/office/officeart/2008/layout/HorizontalMultiLevelHierarchy"/>
    <dgm:cxn modelId="{EF8449FE-F985-4FD7-B758-6054731F6C6A}" type="presOf" srcId="{57ECC70C-18E9-447B-A84D-1F4B0E15B8C7}" destId="{4EFEDC5E-2546-4629-9475-71135A44359B}" srcOrd="1" destOrd="0" presId="urn:microsoft.com/office/officeart/2008/layout/HorizontalMultiLevelHierarchy"/>
    <dgm:cxn modelId="{5F0F7C27-18BC-4F70-B14A-75784EE9E140}" type="presOf" srcId="{EF595C8F-8A52-46C3-90D5-EA58D7D24EF3}" destId="{34FBD185-F640-4316-9EB1-3338B10251B5}" srcOrd="1" destOrd="0" presId="urn:microsoft.com/office/officeart/2008/layout/HorizontalMultiLevelHierarchy"/>
    <dgm:cxn modelId="{FBA4859A-183F-41C5-B6CE-44419B3EFEB5}" type="presOf" srcId="{74987201-34DA-408D-974E-BD66F5D1CF88}" destId="{DFFE793D-093A-4928-9441-D464B3ED830D}" srcOrd="0" destOrd="0" presId="urn:microsoft.com/office/officeart/2008/layout/HorizontalMultiLevelHierarchy"/>
    <dgm:cxn modelId="{51A34920-784A-441E-959D-3D027C570FD9}" type="presOf" srcId="{A8F0209B-5327-4010-91DB-7E9C9261B32E}" destId="{77AAC5FE-1C8D-4FDC-A8E6-F5EEE8375979}" srcOrd="0" destOrd="0" presId="urn:microsoft.com/office/officeart/2008/layout/HorizontalMultiLevelHierarchy"/>
    <dgm:cxn modelId="{37680740-B07E-47D8-BFEE-034E253BB6E5}" type="presParOf" srcId="{CB2E3DDC-7694-4E95-9264-E063CE38F148}" destId="{05570079-33BC-440B-9F2A-06ACB0222DBA}" srcOrd="0" destOrd="0" presId="urn:microsoft.com/office/officeart/2008/layout/HorizontalMultiLevelHierarchy"/>
    <dgm:cxn modelId="{66681B1B-DD97-4452-977E-44140BF1957C}" type="presParOf" srcId="{05570079-33BC-440B-9F2A-06ACB0222DBA}" destId="{4ED4CE06-6505-4526-8C79-3FD93B840E56}" srcOrd="0" destOrd="0" presId="urn:microsoft.com/office/officeart/2008/layout/HorizontalMultiLevelHierarchy"/>
    <dgm:cxn modelId="{A6C00366-1912-41D0-82B1-FDA273EA0DB7}" type="presParOf" srcId="{05570079-33BC-440B-9F2A-06ACB0222DBA}" destId="{56BFBE9E-660A-4D59-89B9-596A8C8067CA}" srcOrd="1" destOrd="0" presId="urn:microsoft.com/office/officeart/2008/layout/HorizontalMultiLevelHierarchy"/>
    <dgm:cxn modelId="{87E1A1DE-5CB9-4CF3-A071-50C4C8971C77}" type="presParOf" srcId="{56BFBE9E-660A-4D59-89B9-596A8C8067CA}" destId="{92A7E226-C39B-4426-B028-407422C931D3}" srcOrd="0" destOrd="0" presId="urn:microsoft.com/office/officeart/2008/layout/HorizontalMultiLevelHierarchy"/>
    <dgm:cxn modelId="{5B19EC89-C3FF-463C-BC78-F2757D07AF56}" type="presParOf" srcId="{92A7E226-C39B-4426-B028-407422C931D3}" destId="{FC178E69-BF7C-4442-B687-6CF915B987A4}" srcOrd="0" destOrd="0" presId="urn:microsoft.com/office/officeart/2008/layout/HorizontalMultiLevelHierarchy"/>
    <dgm:cxn modelId="{B6C52AFD-5CFE-4E83-9A80-43A4DC3B2654}" type="presParOf" srcId="{56BFBE9E-660A-4D59-89B9-596A8C8067CA}" destId="{55A85DB9-CF6F-4335-B33F-5F2F4E3D1151}" srcOrd="1" destOrd="0" presId="urn:microsoft.com/office/officeart/2008/layout/HorizontalMultiLevelHierarchy"/>
    <dgm:cxn modelId="{74349FC6-8718-43E4-8394-4EB406D6BBF9}" type="presParOf" srcId="{55A85DB9-CF6F-4335-B33F-5F2F4E3D1151}" destId="{F514C8A6-37C1-41F6-8454-815E5850E412}" srcOrd="0" destOrd="0" presId="urn:microsoft.com/office/officeart/2008/layout/HorizontalMultiLevelHierarchy"/>
    <dgm:cxn modelId="{0185FA4A-2F6B-4E8D-94BF-00BC0A79C1A9}" type="presParOf" srcId="{55A85DB9-CF6F-4335-B33F-5F2F4E3D1151}" destId="{1A5A8BF7-D1AA-4F9A-B12C-1F0FF83E4E7C}" srcOrd="1" destOrd="0" presId="urn:microsoft.com/office/officeart/2008/layout/HorizontalMultiLevelHierarchy"/>
    <dgm:cxn modelId="{D9EADB78-A443-4C9F-B4F7-1904F3D637F9}" type="presParOf" srcId="{56BFBE9E-660A-4D59-89B9-596A8C8067CA}" destId="{45E495DF-717A-444F-85F2-86F0102FB41B}" srcOrd="2" destOrd="0" presId="urn:microsoft.com/office/officeart/2008/layout/HorizontalMultiLevelHierarchy"/>
    <dgm:cxn modelId="{469907F6-0070-4C6F-B9EB-0F18F9044632}" type="presParOf" srcId="{45E495DF-717A-444F-85F2-86F0102FB41B}" destId="{A00EC1A6-D831-49FD-ACB5-923F38D38A56}" srcOrd="0" destOrd="0" presId="urn:microsoft.com/office/officeart/2008/layout/HorizontalMultiLevelHierarchy"/>
    <dgm:cxn modelId="{343C338A-3CA8-4F55-B86A-71E41F94DEFE}" type="presParOf" srcId="{56BFBE9E-660A-4D59-89B9-596A8C8067CA}" destId="{3E64059D-5047-4A1B-B9D1-7EC55D75D83B}" srcOrd="3" destOrd="0" presId="urn:microsoft.com/office/officeart/2008/layout/HorizontalMultiLevelHierarchy"/>
    <dgm:cxn modelId="{3FF995A5-B310-48A0-BF39-3392544BC528}" type="presParOf" srcId="{3E64059D-5047-4A1B-B9D1-7EC55D75D83B}" destId="{8589F3E2-DD9D-40CA-B36C-EB9C20CDCA82}" srcOrd="0" destOrd="0" presId="urn:microsoft.com/office/officeart/2008/layout/HorizontalMultiLevelHierarchy"/>
    <dgm:cxn modelId="{80FCD133-549C-4032-B093-28AF0D6ABDC9}" type="presParOf" srcId="{3E64059D-5047-4A1B-B9D1-7EC55D75D83B}" destId="{FA855A32-E3CB-4BDC-AF6D-B049FF2CD772}" srcOrd="1" destOrd="0" presId="urn:microsoft.com/office/officeart/2008/layout/HorizontalMultiLevelHierarchy"/>
    <dgm:cxn modelId="{38721B9E-BBB4-49F3-859E-E1733360B2FA}" type="presParOf" srcId="{FA855A32-E3CB-4BDC-AF6D-B049FF2CD772}" destId="{8DDFBD8B-8296-440D-97C0-DC649DA6A89F}" srcOrd="0" destOrd="0" presId="urn:microsoft.com/office/officeart/2008/layout/HorizontalMultiLevelHierarchy"/>
    <dgm:cxn modelId="{D45DC2A7-FD20-44AF-957A-327CFA9D1F08}" type="presParOf" srcId="{8DDFBD8B-8296-440D-97C0-DC649DA6A89F}" destId="{BD6E68CF-E43F-4C89-91BF-4B574E9FA285}" srcOrd="0" destOrd="0" presId="urn:microsoft.com/office/officeart/2008/layout/HorizontalMultiLevelHierarchy"/>
    <dgm:cxn modelId="{336218D9-C609-4EF9-90F2-60E00A0AAAD9}" type="presParOf" srcId="{FA855A32-E3CB-4BDC-AF6D-B049FF2CD772}" destId="{43E38624-4DBC-4391-9634-1B7B6C6379BF}" srcOrd="1" destOrd="0" presId="urn:microsoft.com/office/officeart/2008/layout/HorizontalMultiLevelHierarchy"/>
    <dgm:cxn modelId="{9FA2208C-DE47-4AC3-8B20-7D1E00825BA5}" type="presParOf" srcId="{43E38624-4DBC-4391-9634-1B7B6C6379BF}" destId="{045A1D67-3609-4391-A21B-2BE5D48AB454}" srcOrd="0" destOrd="0" presId="urn:microsoft.com/office/officeart/2008/layout/HorizontalMultiLevelHierarchy"/>
    <dgm:cxn modelId="{2AFC15B1-A8C4-4AC3-8FC2-1D47C5358CE4}" type="presParOf" srcId="{43E38624-4DBC-4391-9634-1B7B6C6379BF}" destId="{FDA5338E-622C-4BB3-BA45-BDBC56F5CFCF}" srcOrd="1" destOrd="0" presId="urn:microsoft.com/office/officeart/2008/layout/HorizontalMultiLevelHierarchy"/>
    <dgm:cxn modelId="{8BD1AE19-E3B0-4FCD-A84A-0C43EF12339A}" type="presParOf" srcId="{FDA5338E-622C-4BB3-BA45-BDBC56F5CFCF}" destId="{27C19FC4-9F93-42F7-AABB-B25BBD966E3E}" srcOrd="0" destOrd="0" presId="urn:microsoft.com/office/officeart/2008/layout/HorizontalMultiLevelHierarchy"/>
    <dgm:cxn modelId="{2A4AB314-8A17-4FB3-9588-897278D8DE26}" type="presParOf" srcId="{27C19FC4-9F93-42F7-AABB-B25BBD966E3E}" destId="{1947B60C-4478-4FCB-BC53-3D91C03BFE5B}" srcOrd="0" destOrd="0" presId="urn:microsoft.com/office/officeart/2008/layout/HorizontalMultiLevelHierarchy"/>
    <dgm:cxn modelId="{279B2122-3942-46DD-A1EA-1C15343766E8}" type="presParOf" srcId="{FDA5338E-622C-4BB3-BA45-BDBC56F5CFCF}" destId="{2980D055-BC09-40A9-B9D2-E9E2C062F82C}" srcOrd="1" destOrd="0" presId="urn:microsoft.com/office/officeart/2008/layout/HorizontalMultiLevelHierarchy"/>
    <dgm:cxn modelId="{961C3491-F52A-4E4C-8BE4-0B9F49A3AE39}" type="presParOf" srcId="{2980D055-BC09-40A9-B9D2-E9E2C062F82C}" destId="{DFFE793D-093A-4928-9441-D464B3ED830D}" srcOrd="0" destOrd="0" presId="urn:microsoft.com/office/officeart/2008/layout/HorizontalMultiLevelHierarchy"/>
    <dgm:cxn modelId="{2FD0841A-1E85-417C-8512-E0DF6C660325}" type="presParOf" srcId="{2980D055-BC09-40A9-B9D2-E9E2C062F82C}" destId="{B8C3F897-E26F-49D6-ABD6-4DC4DA1D5D07}" srcOrd="1" destOrd="0" presId="urn:microsoft.com/office/officeart/2008/layout/HorizontalMultiLevelHierarchy"/>
    <dgm:cxn modelId="{C10FD7E9-2637-4347-90AB-D462CDBDCCF4}" type="presParOf" srcId="{FDA5338E-622C-4BB3-BA45-BDBC56F5CFCF}" destId="{4010946E-156C-4FC0-A591-DA4F4547282F}" srcOrd="2" destOrd="0" presId="urn:microsoft.com/office/officeart/2008/layout/HorizontalMultiLevelHierarchy"/>
    <dgm:cxn modelId="{3ADB84E1-04A3-431B-90E2-03A84496DA89}" type="presParOf" srcId="{4010946E-156C-4FC0-A591-DA4F4547282F}" destId="{E7E2928D-0A20-4801-B37B-DC402012D33B}" srcOrd="0" destOrd="0" presId="urn:microsoft.com/office/officeart/2008/layout/HorizontalMultiLevelHierarchy"/>
    <dgm:cxn modelId="{862AF59B-FCD4-4BF3-9450-D8DF50DCBF60}" type="presParOf" srcId="{FDA5338E-622C-4BB3-BA45-BDBC56F5CFCF}" destId="{5A34EB28-E933-4F00-ACFA-15FDB5F0B04E}" srcOrd="3" destOrd="0" presId="urn:microsoft.com/office/officeart/2008/layout/HorizontalMultiLevelHierarchy"/>
    <dgm:cxn modelId="{DAF8DFBB-4C64-44E6-ADFA-E5EB7C297CA4}" type="presParOf" srcId="{5A34EB28-E933-4F00-ACFA-15FDB5F0B04E}" destId="{C9A3A2C9-3619-4031-A494-4411878CA077}" srcOrd="0" destOrd="0" presId="urn:microsoft.com/office/officeart/2008/layout/HorizontalMultiLevelHierarchy"/>
    <dgm:cxn modelId="{818B4351-A89A-4124-A2B5-0DF7B8C6F089}" type="presParOf" srcId="{5A34EB28-E933-4F00-ACFA-15FDB5F0B04E}" destId="{518C13A9-00B5-4DA2-AB3A-60ED1CA7A964}" srcOrd="1" destOrd="0" presId="urn:microsoft.com/office/officeart/2008/layout/HorizontalMultiLevelHierarchy"/>
    <dgm:cxn modelId="{08916DA2-2E78-4A20-85F6-49E6F2649F62}" type="presParOf" srcId="{FDA5338E-622C-4BB3-BA45-BDBC56F5CFCF}" destId="{087D6DD2-1F74-4637-A486-EA941C112AF2}" srcOrd="4" destOrd="0" presId="urn:microsoft.com/office/officeart/2008/layout/HorizontalMultiLevelHierarchy"/>
    <dgm:cxn modelId="{B54F8433-E960-41B8-9E3D-5E08DE52E3D3}" type="presParOf" srcId="{087D6DD2-1F74-4637-A486-EA941C112AF2}" destId="{34FBD185-F640-4316-9EB1-3338B10251B5}" srcOrd="0" destOrd="0" presId="urn:microsoft.com/office/officeart/2008/layout/HorizontalMultiLevelHierarchy"/>
    <dgm:cxn modelId="{CA7AE382-C6FD-4DD1-BBE6-7F4681076D21}" type="presParOf" srcId="{FDA5338E-622C-4BB3-BA45-BDBC56F5CFCF}" destId="{8907EA18-1082-4B25-8759-19934B8DF9EF}" srcOrd="5" destOrd="0" presId="urn:microsoft.com/office/officeart/2008/layout/HorizontalMultiLevelHierarchy"/>
    <dgm:cxn modelId="{9A279F10-6B83-440B-8D6A-B6DD43722729}" type="presParOf" srcId="{8907EA18-1082-4B25-8759-19934B8DF9EF}" destId="{77AAC5FE-1C8D-4FDC-A8E6-F5EEE8375979}" srcOrd="0" destOrd="0" presId="urn:microsoft.com/office/officeart/2008/layout/HorizontalMultiLevelHierarchy"/>
    <dgm:cxn modelId="{424956D8-D314-4BE7-A58D-E7F8E178097C}" type="presParOf" srcId="{8907EA18-1082-4B25-8759-19934B8DF9EF}" destId="{3E53A019-6EC9-44C4-86BE-B67F1E9F5EF3}" srcOrd="1" destOrd="0" presId="urn:microsoft.com/office/officeart/2008/layout/HorizontalMultiLevelHierarchy"/>
    <dgm:cxn modelId="{EF3D4306-5401-4074-92EE-EAABC077AC6E}" type="presParOf" srcId="{3E53A019-6EC9-44C4-86BE-B67F1E9F5EF3}" destId="{1008FA5E-E7DA-4B4C-B412-DF9B1DD703B0}" srcOrd="0" destOrd="0" presId="urn:microsoft.com/office/officeart/2008/layout/HorizontalMultiLevelHierarchy"/>
    <dgm:cxn modelId="{0316E4C2-9C91-4691-9C56-704328D1A46A}" type="presParOf" srcId="{1008FA5E-E7DA-4B4C-B412-DF9B1DD703B0}" destId="{0AD32CBD-F0D1-449F-A3C8-50A077C88E65}" srcOrd="0" destOrd="0" presId="urn:microsoft.com/office/officeart/2008/layout/HorizontalMultiLevelHierarchy"/>
    <dgm:cxn modelId="{61C66B50-3B36-409F-9A80-A4C0F136F361}" type="presParOf" srcId="{3E53A019-6EC9-44C4-86BE-B67F1E9F5EF3}" destId="{E3C0DE54-340C-4BD1-985C-6DA23AF6C987}" srcOrd="1" destOrd="0" presId="urn:microsoft.com/office/officeart/2008/layout/HorizontalMultiLevelHierarchy"/>
    <dgm:cxn modelId="{C7CF465A-25A5-4E39-A1E5-B3D1AD4452C2}" type="presParOf" srcId="{E3C0DE54-340C-4BD1-985C-6DA23AF6C987}" destId="{437EF2F8-FD35-4289-BD92-E53983633B21}" srcOrd="0" destOrd="0" presId="urn:microsoft.com/office/officeart/2008/layout/HorizontalMultiLevelHierarchy"/>
    <dgm:cxn modelId="{914FD14F-F8CB-440E-A3D3-46A2D58A59AE}" type="presParOf" srcId="{E3C0DE54-340C-4BD1-985C-6DA23AF6C987}" destId="{84B7C0F7-33FC-4CA0-B1E3-7A19D989A501}" srcOrd="1" destOrd="0" presId="urn:microsoft.com/office/officeart/2008/layout/HorizontalMultiLevelHierarchy"/>
    <dgm:cxn modelId="{30150081-3DF4-4C2B-8E60-373A9DB2EC32}" type="presParOf" srcId="{FDA5338E-622C-4BB3-BA45-BDBC56F5CFCF}" destId="{75997297-D43C-4077-927A-7CF1B1BBB8CE}" srcOrd="6" destOrd="0" presId="urn:microsoft.com/office/officeart/2008/layout/HorizontalMultiLevelHierarchy"/>
    <dgm:cxn modelId="{6EC78368-7085-4BD5-82C0-5D22C3617942}" type="presParOf" srcId="{75997297-D43C-4077-927A-7CF1B1BBB8CE}" destId="{BD2D1C2C-CF8F-4FB2-A3DF-C2D05DFFB8BE}" srcOrd="0" destOrd="0" presId="urn:microsoft.com/office/officeart/2008/layout/HorizontalMultiLevelHierarchy"/>
    <dgm:cxn modelId="{73B8C077-3B0C-4799-B534-2FA5D5D92578}" type="presParOf" srcId="{FDA5338E-622C-4BB3-BA45-BDBC56F5CFCF}" destId="{9D594902-B3B5-4632-A7BC-EC1EA32881E6}" srcOrd="7" destOrd="0" presId="urn:microsoft.com/office/officeart/2008/layout/HorizontalMultiLevelHierarchy"/>
    <dgm:cxn modelId="{DE416766-AD73-42DB-BC1E-336BDC8FB292}" type="presParOf" srcId="{9D594902-B3B5-4632-A7BC-EC1EA32881E6}" destId="{F3F05A7A-168C-424A-9E41-103BD13E178B}" srcOrd="0" destOrd="0" presId="urn:microsoft.com/office/officeart/2008/layout/HorizontalMultiLevelHierarchy"/>
    <dgm:cxn modelId="{F0108D95-87FE-404C-9F56-A3DCA568B91A}" type="presParOf" srcId="{9D594902-B3B5-4632-A7BC-EC1EA32881E6}" destId="{AAEAE138-713C-4206-A5BA-FFF8D208BF11}" srcOrd="1" destOrd="0" presId="urn:microsoft.com/office/officeart/2008/layout/HorizontalMultiLevelHierarchy"/>
    <dgm:cxn modelId="{9DA7F415-2FAB-4D4D-8068-27A3D39D8511}" type="presParOf" srcId="{FA855A32-E3CB-4BDC-AF6D-B049FF2CD772}" destId="{A343F2D6-F557-4BE8-9A2A-1082DF80F0E6}" srcOrd="2" destOrd="0" presId="urn:microsoft.com/office/officeart/2008/layout/HorizontalMultiLevelHierarchy"/>
    <dgm:cxn modelId="{AFD3BA46-6065-467E-8E03-98F83AC1ECA4}" type="presParOf" srcId="{A343F2D6-F557-4BE8-9A2A-1082DF80F0E6}" destId="{EDBFC418-C0DE-4847-A3AB-BAD3F52F0FB5}" srcOrd="0" destOrd="0" presId="urn:microsoft.com/office/officeart/2008/layout/HorizontalMultiLevelHierarchy"/>
    <dgm:cxn modelId="{6F4A9A10-A201-45C1-866B-DE29213EFA48}" type="presParOf" srcId="{FA855A32-E3CB-4BDC-AF6D-B049FF2CD772}" destId="{A60FDAFA-B72F-4356-B950-C5F7E2ABAAE9}" srcOrd="3" destOrd="0" presId="urn:microsoft.com/office/officeart/2008/layout/HorizontalMultiLevelHierarchy"/>
    <dgm:cxn modelId="{08D9CAC8-D27C-4778-92C3-83FB41B0337E}" type="presParOf" srcId="{A60FDAFA-B72F-4356-B950-C5F7E2ABAAE9}" destId="{F106B4FC-D175-463C-B560-92B7F1165302}" srcOrd="0" destOrd="0" presId="urn:microsoft.com/office/officeart/2008/layout/HorizontalMultiLevelHierarchy"/>
    <dgm:cxn modelId="{1F48B106-1D5A-44C6-B5EA-A9F885624285}" type="presParOf" srcId="{A60FDAFA-B72F-4356-B950-C5F7E2ABAAE9}" destId="{D2284F13-F49E-4894-970C-3C5F6B89E642}" srcOrd="1" destOrd="0" presId="urn:microsoft.com/office/officeart/2008/layout/HorizontalMultiLevelHierarchy"/>
    <dgm:cxn modelId="{97866E8E-A3DE-4459-B3FD-021831D43251}" type="presParOf" srcId="{D2284F13-F49E-4894-970C-3C5F6B89E642}" destId="{58887939-975F-4A59-92ED-696F2CD3A655}" srcOrd="0" destOrd="0" presId="urn:microsoft.com/office/officeart/2008/layout/HorizontalMultiLevelHierarchy"/>
    <dgm:cxn modelId="{13309B88-1802-46B6-A4EE-5CB08D3B7A43}" type="presParOf" srcId="{58887939-975F-4A59-92ED-696F2CD3A655}" destId="{EC5ECFBA-92C4-4777-9C5A-0640A402B1E5}" srcOrd="0" destOrd="0" presId="urn:microsoft.com/office/officeart/2008/layout/HorizontalMultiLevelHierarchy"/>
    <dgm:cxn modelId="{C1A6F541-AEDA-46AA-9BF5-554B199BDDB6}" type="presParOf" srcId="{D2284F13-F49E-4894-970C-3C5F6B89E642}" destId="{7B7B2787-51F6-4627-B26B-F03F292FAB52}" srcOrd="1" destOrd="0" presId="urn:microsoft.com/office/officeart/2008/layout/HorizontalMultiLevelHierarchy"/>
    <dgm:cxn modelId="{44E9CF83-D600-483E-8B02-644BBB6310D5}" type="presParOf" srcId="{7B7B2787-51F6-4627-B26B-F03F292FAB52}" destId="{93F8C76B-4796-4866-A28D-A02FAAD52B66}" srcOrd="0" destOrd="0" presId="urn:microsoft.com/office/officeart/2008/layout/HorizontalMultiLevelHierarchy"/>
    <dgm:cxn modelId="{882879E0-E468-407B-9E7B-2B513723EA69}" type="presParOf" srcId="{7B7B2787-51F6-4627-B26B-F03F292FAB52}" destId="{3F622B19-3261-489E-A72E-840713BDAB08}" srcOrd="1" destOrd="0" presId="urn:microsoft.com/office/officeart/2008/layout/HorizontalMultiLevelHierarchy"/>
    <dgm:cxn modelId="{ADB4209A-9567-46F9-A89D-F4431623425D}" type="presParOf" srcId="{D2284F13-F49E-4894-970C-3C5F6B89E642}" destId="{02C4CF2C-7B74-4EEE-92AE-AC8A51F4F277}" srcOrd="2" destOrd="0" presId="urn:microsoft.com/office/officeart/2008/layout/HorizontalMultiLevelHierarchy"/>
    <dgm:cxn modelId="{44A1B1D2-B0D7-4857-8155-CCBCFA651BE0}" type="presParOf" srcId="{02C4CF2C-7B74-4EEE-92AE-AC8A51F4F277}" destId="{7CDBBC50-47D2-4197-98A7-426DB139757F}" srcOrd="0" destOrd="0" presId="urn:microsoft.com/office/officeart/2008/layout/HorizontalMultiLevelHierarchy"/>
    <dgm:cxn modelId="{5CF74DC6-B89C-4172-BE1A-B772CEA9BFDD}" type="presParOf" srcId="{D2284F13-F49E-4894-970C-3C5F6B89E642}" destId="{3B450E0F-988A-4D31-9EC5-1E432B7BE865}" srcOrd="3" destOrd="0" presId="urn:microsoft.com/office/officeart/2008/layout/HorizontalMultiLevelHierarchy"/>
    <dgm:cxn modelId="{3ED8A03D-3A51-4E86-A28E-54C62CF2224B}" type="presParOf" srcId="{3B450E0F-988A-4D31-9EC5-1E432B7BE865}" destId="{80EC07F1-6325-4B93-B23D-06D4863A8957}" srcOrd="0" destOrd="0" presId="urn:microsoft.com/office/officeart/2008/layout/HorizontalMultiLevelHierarchy"/>
    <dgm:cxn modelId="{69E4F998-F9C9-4785-9CE0-7E1EC40E6E84}" type="presParOf" srcId="{3B450E0F-988A-4D31-9EC5-1E432B7BE865}" destId="{8C2703D6-3120-4735-9757-265A42032B45}" srcOrd="1" destOrd="0" presId="urn:microsoft.com/office/officeart/2008/layout/HorizontalMultiLevelHierarchy"/>
    <dgm:cxn modelId="{65992FB3-BF78-4343-BAAB-FF3D764A8C39}" type="presParOf" srcId="{D2284F13-F49E-4894-970C-3C5F6B89E642}" destId="{A1A9A370-C830-4B6B-A631-9AA0EC2B806F}" srcOrd="4" destOrd="0" presId="urn:microsoft.com/office/officeart/2008/layout/HorizontalMultiLevelHierarchy"/>
    <dgm:cxn modelId="{EC7ABDDA-CE96-44B5-9E12-03801D622B6B}" type="presParOf" srcId="{A1A9A370-C830-4B6B-A631-9AA0EC2B806F}" destId="{198BA37A-D97A-4530-BAFB-30981161C114}" srcOrd="0" destOrd="0" presId="urn:microsoft.com/office/officeart/2008/layout/HorizontalMultiLevelHierarchy"/>
    <dgm:cxn modelId="{2DCCF39F-AC35-4BFF-8EDA-F2B0D890FC87}" type="presParOf" srcId="{D2284F13-F49E-4894-970C-3C5F6B89E642}" destId="{00422E88-CA68-4B00-A564-83451D56ED3E}" srcOrd="5" destOrd="0" presId="urn:microsoft.com/office/officeart/2008/layout/HorizontalMultiLevelHierarchy"/>
    <dgm:cxn modelId="{470061FF-5DB4-4EB6-9FBE-678797557D82}" type="presParOf" srcId="{00422E88-CA68-4B00-A564-83451D56ED3E}" destId="{8C432312-C90F-4C25-BC3B-C469EFDA9D84}" srcOrd="0" destOrd="0" presId="urn:microsoft.com/office/officeart/2008/layout/HorizontalMultiLevelHierarchy"/>
    <dgm:cxn modelId="{58893284-320C-464A-AAFF-15AA19E24E77}" type="presParOf" srcId="{00422E88-CA68-4B00-A564-83451D56ED3E}" destId="{F2A2FDB7-960F-4FF9-B87D-37AD05BF5193}" srcOrd="1" destOrd="0" presId="urn:microsoft.com/office/officeart/2008/layout/HorizontalMultiLevelHierarchy"/>
    <dgm:cxn modelId="{D666B11D-D97A-4D3A-AC0B-F20B2E01A15F}" type="presParOf" srcId="{F2A2FDB7-960F-4FF9-B87D-37AD05BF5193}" destId="{0598BECE-F9A0-4727-B64E-8CDAF42411FF}" srcOrd="0" destOrd="0" presId="urn:microsoft.com/office/officeart/2008/layout/HorizontalMultiLevelHierarchy"/>
    <dgm:cxn modelId="{F6E4BAD5-9E3C-401D-A452-188A8C852085}" type="presParOf" srcId="{0598BECE-F9A0-4727-B64E-8CDAF42411FF}" destId="{4EFEDC5E-2546-4629-9475-71135A44359B}" srcOrd="0" destOrd="0" presId="urn:microsoft.com/office/officeart/2008/layout/HorizontalMultiLevelHierarchy"/>
    <dgm:cxn modelId="{59529A3A-83E4-4D8E-AC0F-09FA027B50DF}" type="presParOf" srcId="{F2A2FDB7-960F-4FF9-B87D-37AD05BF5193}" destId="{B6A986BF-CFD6-4A7E-A380-5EC776D01D16}" srcOrd="1" destOrd="0" presId="urn:microsoft.com/office/officeart/2008/layout/HorizontalMultiLevelHierarchy"/>
    <dgm:cxn modelId="{5CB7E0A9-1A88-4C44-A42B-76821EA05BAF}" type="presParOf" srcId="{B6A986BF-CFD6-4A7E-A380-5EC776D01D16}" destId="{5A70B6A7-2D29-4F65-8CF8-C5B47A2B94B6}" srcOrd="0" destOrd="0" presId="urn:microsoft.com/office/officeart/2008/layout/HorizontalMultiLevelHierarchy"/>
    <dgm:cxn modelId="{707A199D-2682-42C9-BA53-81CBB9A6AC26}" type="presParOf" srcId="{B6A986BF-CFD6-4A7E-A380-5EC776D01D16}" destId="{91ACE074-C163-4F30-8C44-435BEFAEE2C7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6E517A-E693-405A-8A30-48055B51182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4775297-984C-4464-87AE-6950C201370A}">
      <dgm:prSet phldrT="[Texto]"/>
      <dgm:spPr/>
      <dgm:t>
        <a:bodyPr/>
        <a:lstStyle/>
        <a:p>
          <a:r>
            <a:rPr lang="es-CO" dirty="0" smtClean="0"/>
            <a:t>ESTRUCTURAR ESTRATEGIA DE  PROMOCION</a:t>
          </a:r>
          <a:endParaRPr lang="es-CO" dirty="0"/>
        </a:p>
      </dgm:t>
    </dgm:pt>
    <dgm:pt modelId="{E64AF6FC-A4AB-4144-8E57-968EFFDFE59C}" type="parTrans" cxnId="{338D6343-D9B0-4B10-8AD0-CAAAF124803C}">
      <dgm:prSet/>
      <dgm:spPr/>
      <dgm:t>
        <a:bodyPr/>
        <a:lstStyle/>
        <a:p>
          <a:endParaRPr lang="es-CO"/>
        </a:p>
      </dgm:t>
    </dgm:pt>
    <dgm:pt modelId="{6422386C-6ABF-4824-B53B-947398571C2C}" type="sibTrans" cxnId="{338D6343-D9B0-4B10-8AD0-CAAAF124803C}">
      <dgm:prSet/>
      <dgm:spPr/>
      <dgm:t>
        <a:bodyPr/>
        <a:lstStyle/>
        <a:p>
          <a:endParaRPr lang="es-CO"/>
        </a:p>
      </dgm:t>
    </dgm:pt>
    <dgm:pt modelId="{9CC07BC8-4BEF-44D5-9F8B-9D10A1A660A3}">
      <dgm:prSet/>
      <dgm:spPr/>
      <dgm:t>
        <a:bodyPr/>
        <a:lstStyle/>
        <a:p>
          <a:r>
            <a:rPr lang="es-CO" dirty="0" smtClean="0"/>
            <a:t>IDENTIFICAR PRINCIPALES FORTALEZAS DE LA REGION</a:t>
          </a:r>
          <a:endParaRPr lang="es-CO" dirty="0"/>
        </a:p>
      </dgm:t>
    </dgm:pt>
    <dgm:pt modelId="{B20FB592-15D3-4BEE-B850-78AD1E617F61}" type="parTrans" cxnId="{DD220AAE-6558-4201-8414-147074C1AD2B}">
      <dgm:prSet/>
      <dgm:spPr/>
      <dgm:t>
        <a:bodyPr/>
        <a:lstStyle/>
        <a:p>
          <a:endParaRPr lang="es-CO"/>
        </a:p>
      </dgm:t>
    </dgm:pt>
    <dgm:pt modelId="{B52278F1-D026-4B3D-964C-DEEAFB8D26C3}" type="sibTrans" cxnId="{DD220AAE-6558-4201-8414-147074C1AD2B}">
      <dgm:prSet/>
      <dgm:spPr/>
      <dgm:t>
        <a:bodyPr/>
        <a:lstStyle/>
        <a:p>
          <a:endParaRPr lang="es-CO"/>
        </a:p>
      </dgm:t>
    </dgm:pt>
    <dgm:pt modelId="{3B66DA6B-3B46-4437-9DB4-5F5999915838}">
      <dgm:prSet/>
      <dgm:spPr/>
      <dgm:t>
        <a:bodyPr/>
        <a:lstStyle/>
        <a:p>
          <a:r>
            <a:rPr lang="es-CO" dirty="0" smtClean="0"/>
            <a:t>IDENTIFICAR ASPECTOS DIFERENCIADORES O GENERADORES DE VALOR</a:t>
          </a:r>
          <a:endParaRPr lang="es-CO" dirty="0"/>
        </a:p>
      </dgm:t>
    </dgm:pt>
    <dgm:pt modelId="{46B16CB1-B813-4289-B3DE-A42F758B6178}" type="parTrans" cxnId="{2A5F8AC3-EB95-4186-971F-57D4F6DD059F}">
      <dgm:prSet/>
      <dgm:spPr/>
      <dgm:t>
        <a:bodyPr/>
        <a:lstStyle/>
        <a:p>
          <a:endParaRPr lang="es-CO"/>
        </a:p>
      </dgm:t>
    </dgm:pt>
    <dgm:pt modelId="{A718E618-AA70-4127-92F3-9B42C6F7A5B1}" type="sibTrans" cxnId="{2A5F8AC3-EB95-4186-971F-57D4F6DD059F}">
      <dgm:prSet/>
      <dgm:spPr/>
      <dgm:t>
        <a:bodyPr/>
        <a:lstStyle/>
        <a:p>
          <a:endParaRPr lang="es-CO"/>
        </a:p>
      </dgm:t>
    </dgm:pt>
    <dgm:pt modelId="{9BEE92E8-283B-4995-BA71-CAF205538F94}">
      <dgm:prSet/>
      <dgm:spPr/>
      <dgm:t>
        <a:bodyPr/>
        <a:lstStyle/>
        <a:p>
          <a:r>
            <a:rPr lang="es-CO" dirty="0" smtClean="0"/>
            <a:t>IDENTIFICAR MAJORS </a:t>
          </a:r>
          <a:endParaRPr lang="es-CO" dirty="0"/>
        </a:p>
      </dgm:t>
    </dgm:pt>
    <dgm:pt modelId="{AB0B0A48-FCFE-4C68-9C4D-045D9437813C}" type="parTrans" cxnId="{F7654590-02A1-464D-9891-B2B4F616BA95}">
      <dgm:prSet/>
      <dgm:spPr/>
      <dgm:t>
        <a:bodyPr/>
        <a:lstStyle/>
        <a:p>
          <a:endParaRPr lang="es-CO"/>
        </a:p>
      </dgm:t>
    </dgm:pt>
    <dgm:pt modelId="{831C098D-158D-4F86-8063-CFFB8FCDF4B0}" type="sibTrans" cxnId="{F7654590-02A1-464D-9891-B2B4F616BA95}">
      <dgm:prSet/>
      <dgm:spPr/>
      <dgm:t>
        <a:bodyPr/>
        <a:lstStyle/>
        <a:p>
          <a:endParaRPr lang="es-CO"/>
        </a:p>
      </dgm:t>
    </dgm:pt>
    <dgm:pt modelId="{5320CDFB-6591-46B5-A402-493BAC36B116}">
      <dgm:prSet/>
      <dgm:spPr/>
      <dgm:t>
        <a:bodyPr/>
        <a:lstStyle/>
        <a:p>
          <a:r>
            <a:rPr lang="es-CO" dirty="0" smtClean="0"/>
            <a:t>CONVOCAR MESAS DE TRABAJO PARA IDENTIFICAR FORTALEZAS POR SERVIVIO</a:t>
          </a:r>
          <a:endParaRPr lang="es-CO" dirty="0"/>
        </a:p>
      </dgm:t>
    </dgm:pt>
    <dgm:pt modelId="{C9FEDA71-8293-455A-85D7-47429FCC88FC}" type="parTrans" cxnId="{8424ACC9-6F7D-4E2D-87D2-24045D7E12CC}">
      <dgm:prSet/>
      <dgm:spPr/>
      <dgm:t>
        <a:bodyPr/>
        <a:lstStyle/>
        <a:p>
          <a:endParaRPr lang="es-CO"/>
        </a:p>
      </dgm:t>
    </dgm:pt>
    <dgm:pt modelId="{B97A22D8-A477-474F-B48B-1171813F1296}" type="sibTrans" cxnId="{8424ACC9-6F7D-4E2D-87D2-24045D7E12CC}">
      <dgm:prSet/>
      <dgm:spPr/>
      <dgm:t>
        <a:bodyPr/>
        <a:lstStyle/>
        <a:p>
          <a:endParaRPr lang="es-CO"/>
        </a:p>
      </dgm:t>
    </dgm:pt>
    <dgm:pt modelId="{B5CC9DC2-AE23-4DC2-9952-D06693E55DEF}">
      <dgm:prSet/>
      <dgm:spPr/>
      <dgm:t>
        <a:bodyPr/>
        <a:lstStyle/>
        <a:p>
          <a:r>
            <a:rPr lang="es-CO" dirty="0" smtClean="0"/>
            <a:t>CONVOCARV MESAS DE TRABAJO PARA IDENTIFICAR ASPECTOS DIFERENCIADORES</a:t>
          </a:r>
          <a:endParaRPr lang="es-CO" dirty="0"/>
        </a:p>
      </dgm:t>
    </dgm:pt>
    <dgm:pt modelId="{32E23D24-7A20-4686-BB28-73E9285E6001}" type="parTrans" cxnId="{43C3D04A-4BD8-4856-9541-EC516DE75682}">
      <dgm:prSet/>
      <dgm:spPr/>
      <dgm:t>
        <a:bodyPr/>
        <a:lstStyle/>
        <a:p>
          <a:endParaRPr lang="es-CO"/>
        </a:p>
      </dgm:t>
    </dgm:pt>
    <dgm:pt modelId="{A7E209E8-F64F-4A14-9940-96CBB5437D4D}" type="sibTrans" cxnId="{43C3D04A-4BD8-4856-9541-EC516DE75682}">
      <dgm:prSet/>
      <dgm:spPr/>
      <dgm:t>
        <a:bodyPr/>
        <a:lstStyle/>
        <a:p>
          <a:endParaRPr lang="es-CO"/>
        </a:p>
      </dgm:t>
    </dgm:pt>
    <dgm:pt modelId="{F60054E3-A635-4E32-9D07-284F06061376}">
      <dgm:prSet/>
      <dgm:spPr/>
      <dgm:t>
        <a:bodyPr/>
        <a:lstStyle/>
        <a:p>
          <a:r>
            <a:rPr lang="es-CO" dirty="0" smtClean="0"/>
            <a:t>VINCULAR A LOS PRINCIPALES ACTORES DEL SECTOR PARA GENERAR SINERGIAS</a:t>
          </a:r>
          <a:endParaRPr lang="es-CO" dirty="0"/>
        </a:p>
      </dgm:t>
    </dgm:pt>
    <dgm:pt modelId="{FD0BD02F-CFC2-4C44-B630-83BFBAC2CC65}" type="parTrans" cxnId="{C81E88A1-0F25-4307-9CE2-EA08E46DC97E}">
      <dgm:prSet/>
      <dgm:spPr/>
      <dgm:t>
        <a:bodyPr/>
        <a:lstStyle/>
        <a:p>
          <a:endParaRPr lang="es-CO"/>
        </a:p>
      </dgm:t>
    </dgm:pt>
    <dgm:pt modelId="{72A35EF3-C644-4E4F-BE81-3415104D92C8}" type="sibTrans" cxnId="{C81E88A1-0F25-4307-9CE2-EA08E46DC97E}">
      <dgm:prSet/>
      <dgm:spPr/>
      <dgm:t>
        <a:bodyPr/>
        <a:lstStyle/>
        <a:p>
          <a:endParaRPr lang="es-CO"/>
        </a:p>
      </dgm:t>
    </dgm:pt>
    <dgm:pt modelId="{7B458D17-103A-4C6D-9B61-9F8A0F7C0A20}">
      <dgm:prSet phldrT="[Texto]"/>
      <dgm:spPr/>
      <dgm:t>
        <a:bodyPr/>
        <a:lstStyle/>
        <a:p>
          <a:r>
            <a:rPr lang="es-CO" dirty="0" smtClean="0"/>
            <a:t>DESARROLLAR PROPUESTAS DE VALOR</a:t>
          </a:r>
          <a:endParaRPr lang="es-CO" dirty="0"/>
        </a:p>
      </dgm:t>
    </dgm:pt>
    <dgm:pt modelId="{F825D1F2-F9B6-4429-AD6D-36CD7B75E838}" type="sibTrans" cxnId="{34BCF97D-7070-418C-8818-C1BA7CEF5012}">
      <dgm:prSet/>
      <dgm:spPr/>
      <dgm:t>
        <a:bodyPr/>
        <a:lstStyle/>
        <a:p>
          <a:endParaRPr lang="es-CO"/>
        </a:p>
      </dgm:t>
    </dgm:pt>
    <dgm:pt modelId="{8A277ABE-AF8A-4EC0-B774-7A9A3D36B492}" type="parTrans" cxnId="{34BCF97D-7070-418C-8818-C1BA7CEF5012}">
      <dgm:prSet/>
      <dgm:spPr/>
      <dgm:t>
        <a:bodyPr/>
        <a:lstStyle/>
        <a:p>
          <a:endParaRPr lang="es-CO"/>
        </a:p>
      </dgm:t>
    </dgm:pt>
    <dgm:pt modelId="{D90DD1A2-5F7E-4ABD-A165-DD3EA18EB083}">
      <dgm:prSet/>
      <dgm:spPr/>
      <dgm:t>
        <a:bodyPr/>
        <a:lstStyle/>
        <a:p>
          <a:r>
            <a:rPr lang="es-CO" dirty="0" smtClean="0"/>
            <a:t>SELECCIONAR EVENTOS PROMOCIONALES ESTRATEGICOS</a:t>
          </a:r>
          <a:endParaRPr lang="es-CO" dirty="0"/>
        </a:p>
      </dgm:t>
    </dgm:pt>
    <dgm:pt modelId="{3A9C40FA-27E4-4D95-8082-10D40D1759C9}" type="parTrans" cxnId="{6B313E03-2BC4-43AE-BE65-48C733395F32}">
      <dgm:prSet/>
      <dgm:spPr/>
      <dgm:t>
        <a:bodyPr/>
        <a:lstStyle/>
        <a:p>
          <a:endParaRPr lang="es-CO"/>
        </a:p>
      </dgm:t>
    </dgm:pt>
    <dgm:pt modelId="{72DBF543-723F-4A23-A3AD-638CD87286AE}" type="sibTrans" cxnId="{6B313E03-2BC4-43AE-BE65-48C733395F32}">
      <dgm:prSet/>
      <dgm:spPr/>
      <dgm:t>
        <a:bodyPr/>
        <a:lstStyle/>
        <a:p>
          <a:endParaRPr lang="es-CO"/>
        </a:p>
      </dgm:t>
    </dgm:pt>
    <dgm:pt modelId="{BB00B42C-1A53-4F26-AF5A-002B55AA6AAE}">
      <dgm:prSet/>
      <dgm:spPr/>
      <dgm:t>
        <a:bodyPr/>
        <a:lstStyle/>
        <a:p>
          <a:r>
            <a:rPr lang="es-CO" dirty="0" smtClean="0"/>
            <a:t>DESARROLLAR NUEVOS EVENTOS</a:t>
          </a:r>
          <a:endParaRPr lang="es-CO" dirty="0"/>
        </a:p>
      </dgm:t>
    </dgm:pt>
    <dgm:pt modelId="{30D2E5A5-4F72-4DDD-9279-8902CBDDD5DC}" type="parTrans" cxnId="{66881E7F-54D0-41DC-A8C6-E20A9DA7C1D9}">
      <dgm:prSet/>
      <dgm:spPr/>
      <dgm:t>
        <a:bodyPr/>
        <a:lstStyle/>
        <a:p>
          <a:endParaRPr lang="es-CO"/>
        </a:p>
      </dgm:t>
    </dgm:pt>
    <dgm:pt modelId="{257D161F-0AE7-4087-B87D-376D6CCF18C6}" type="sibTrans" cxnId="{66881E7F-54D0-41DC-A8C6-E20A9DA7C1D9}">
      <dgm:prSet/>
      <dgm:spPr/>
      <dgm:t>
        <a:bodyPr/>
        <a:lstStyle/>
        <a:p>
          <a:endParaRPr lang="es-CO"/>
        </a:p>
      </dgm:t>
    </dgm:pt>
    <dgm:pt modelId="{2249B176-0EAF-44BF-A419-7EE1A3133EE0}">
      <dgm:prSet/>
      <dgm:spPr/>
      <dgm:t>
        <a:bodyPr/>
        <a:lstStyle/>
        <a:p>
          <a:r>
            <a:rPr lang="es-CO" dirty="0" smtClean="0"/>
            <a:t>REALIZAR MAPEO DE EVENTOS ESPECIALIZADOS EN/PARA LOS MERCADOS OBJETIVOS</a:t>
          </a:r>
          <a:endParaRPr lang="es-CO" dirty="0"/>
        </a:p>
      </dgm:t>
    </dgm:pt>
    <dgm:pt modelId="{CB94B318-3B9A-432E-9348-09B98ED83363}" type="parTrans" cxnId="{4F3D445A-96EC-4AC1-B0D3-31901B2CBE1F}">
      <dgm:prSet/>
      <dgm:spPr/>
      <dgm:t>
        <a:bodyPr/>
        <a:lstStyle/>
        <a:p>
          <a:endParaRPr lang="es-CO"/>
        </a:p>
      </dgm:t>
    </dgm:pt>
    <dgm:pt modelId="{B0FAD509-D304-4A5F-94AF-689AF3DE5131}" type="sibTrans" cxnId="{4F3D445A-96EC-4AC1-B0D3-31901B2CBE1F}">
      <dgm:prSet/>
      <dgm:spPr/>
      <dgm:t>
        <a:bodyPr/>
        <a:lstStyle/>
        <a:p>
          <a:endParaRPr lang="es-CO"/>
        </a:p>
      </dgm:t>
    </dgm:pt>
    <dgm:pt modelId="{EDC095FD-9A03-44DE-A9F9-EC8B46387993}">
      <dgm:prSet/>
      <dgm:spPr/>
      <dgm:t>
        <a:bodyPr/>
        <a:lstStyle/>
        <a:p>
          <a:r>
            <a:rPr lang="es-CO" dirty="0" smtClean="0"/>
            <a:t>REALIZAR MAPEO DE LOS EVENTOS ESPECIALLIZADOS EN LOS QUE PARTICIPEN LAS AGENCIAS </a:t>
          </a:r>
          <a:endParaRPr lang="es-CO" dirty="0"/>
        </a:p>
      </dgm:t>
    </dgm:pt>
    <dgm:pt modelId="{1E7D03B9-976D-42E8-B2CE-5E2F66DB1CB7}" type="parTrans" cxnId="{C82B148B-7AFC-47BA-9620-7C9B80A1A2F6}">
      <dgm:prSet/>
      <dgm:spPr/>
      <dgm:t>
        <a:bodyPr/>
        <a:lstStyle/>
        <a:p>
          <a:endParaRPr lang="es-CO"/>
        </a:p>
      </dgm:t>
    </dgm:pt>
    <dgm:pt modelId="{66A810D8-E6C0-43F7-A3E0-504879972DC4}" type="sibTrans" cxnId="{C82B148B-7AFC-47BA-9620-7C9B80A1A2F6}">
      <dgm:prSet/>
      <dgm:spPr/>
      <dgm:t>
        <a:bodyPr/>
        <a:lstStyle/>
        <a:p>
          <a:endParaRPr lang="es-CO"/>
        </a:p>
      </dgm:t>
    </dgm:pt>
    <dgm:pt modelId="{2AAC4426-556B-44B3-B0AB-CBEF20E0380E}">
      <dgm:prSet/>
      <dgm:spPr/>
      <dgm:t>
        <a:bodyPr/>
        <a:lstStyle/>
        <a:p>
          <a:r>
            <a:rPr lang="es-CO" dirty="0" smtClean="0"/>
            <a:t>DISEÑAR EVENTO PROMOCIONAL ESPECIALIZADO</a:t>
          </a:r>
          <a:endParaRPr lang="es-CO" dirty="0"/>
        </a:p>
      </dgm:t>
    </dgm:pt>
    <dgm:pt modelId="{AF6D0DF1-B0EF-4C82-B20D-EA14DDF9D65E}" type="parTrans" cxnId="{B7BAFAEB-0926-472D-80DC-1953D509A79F}">
      <dgm:prSet/>
      <dgm:spPr/>
      <dgm:t>
        <a:bodyPr/>
        <a:lstStyle/>
        <a:p>
          <a:endParaRPr lang="es-CO"/>
        </a:p>
      </dgm:t>
    </dgm:pt>
    <dgm:pt modelId="{4E028AC9-896C-42E3-A8B6-D74DEAF4F91F}" type="sibTrans" cxnId="{B7BAFAEB-0926-472D-80DC-1953D509A79F}">
      <dgm:prSet/>
      <dgm:spPr/>
      <dgm:t>
        <a:bodyPr/>
        <a:lstStyle/>
        <a:p>
          <a:endParaRPr lang="es-CO"/>
        </a:p>
      </dgm:t>
    </dgm:pt>
    <dgm:pt modelId="{D32D68DD-C11E-4911-A4C4-AECB29F1ED7A}">
      <dgm:prSet/>
      <dgm:spPr/>
      <dgm:t>
        <a:bodyPr/>
        <a:lstStyle/>
        <a:p>
          <a:r>
            <a:rPr lang="es-CO" dirty="0" smtClean="0"/>
            <a:t>DISEÑAR UN PREMIO PARA CASOS EXITOSOS DE ENCADENAMIENTO DEL SECTOR PARA LA REGION</a:t>
          </a:r>
          <a:endParaRPr lang="es-CO" dirty="0"/>
        </a:p>
      </dgm:t>
    </dgm:pt>
    <dgm:pt modelId="{62ECB88A-2C77-4F94-80D9-8F16D797C1DE}" type="parTrans" cxnId="{95A0B5CC-55B4-44FC-89A3-57AD4996AEE9}">
      <dgm:prSet/>
      <dgm:spPr/>
      <dgm:t>
        <a:bodyPr/>
        <a:lstStyle/>
        <a:p>
          <a:endParaRPr lang="es-CO"/>
        </a:p>
      </dgm:t>
    </dgm:pt>
    <dgm:pt modelId="{847B2690-6913-43A0-B658-56FFA8053D96}" type="sibTrans" cxnId="{95A0B5CC-55B4-44FC-89A3-57AD4996AEE9}">
      <dgm:prSet/>
      <dgm:spPr/>
      <dgm:t>
        <a:bodyPr/>
        <a:lstStyle/>
        <a:p>
          <a:endParaRPr lang="es-CO"/>
        </a:p>
      </dgm:t>
    </dgm:pt>
    <dgm:pt modelId="{CA395529-9352-47A9-9984-459EBFAC0324}">
      <dgm:prSet/>
      <dgm:spPr/>
      <dgm:t>
        <a:bodyPr/>
        <a:lstStyle/>
        <a:p>
          <a:r>
            <a:rPr lang="es-CO" dirty="0" smtClean="0"/>
            <a:t>DEFINIR EL TIPO DE  EVENTO MAS ADECUADO PARA LA OFERTA DE LA REGION</a:t>
          </a:r>
          <a:endParaRPr lang="es-CO" dirty="0"/>
        </a:p>
      </dgm:t>
    </dgm:pt>
    <dgm:pt modelId="{65031D02-4F40-43EC-AAC3-EBCAF901D27A}" type="parTrans" cxnId="{2C02AB65-EF49-4C6E-A056-753E846C7309}">
      <dgm:prSet/>
      <dgm:spPr/>
      <dgm:t>
        <a:bodyPr/>
        <a:lstStyle/>
        <a:p>
          <a:endParaRPr lang="es-CO"/>
        </a:p>
      </dgm:t>
    </dgm:pt>
    <dgm:pt modelId="{61C8B3B8-C18B-4605-A24A-DD0694908300}" type="sibTrans" cxnId="{2C02AB65-EF49-4C6E-A056-753E846C7309}">
      <dgm:prSet/>
      <dgm:spPr/>
      <dgm:t>
        <a:bodyPr/>
        <a:lstStyle/>
        <a:p>
          <a:endParaRPr lang="es-CO"/>
        </a:p>
      </dgm:t>
    </dgm:pt>
    <dgm:pt modelId="{16D134F1-62ED-4B2A-8397-F4DF2AB8FC0D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ESTRUCTURAR Y PRESENTAR UN PROYECTO AL BID PARA APOYO EN LA REALIZACION Y POSICIONAMIENTO DEL EVENTO PROMOCIONAL ESPECIALIZADO</a:t>
          </a:r>
          <a:endParaRPr lang="es-CO" dirty="0"/>
        </a:p>
      </dgm:t>
    </dgm:pt>
    <dgm:pt modelId="{2707714E-4960-44F4-9637-92E08804D6A7}" type="parTrans" cxnId="{C430766D-1E7A-499F-8496-4DBB4040210D}">
      <dgm:prSet/>
      <dgm:spPr/>
      <dgm:t>
        <a:bodyPr/>
        <a:lstStyle/>
        <a:p>
          <a:endParaRPr lang="es-CO"/>
        </a:p>
      </dgm:t>
    </dgm:pt>
    <dgm:pt modelId="{FEBF1033-D49A-4EB0-8765-48DBAB330522}" type="sibTrans" cxnId="{C430766D-1E7A-499F-8496-4DBB4040210D}">
      <dgm:prSet/>
      <dgm:spPr/>
      <dgm:t>
        <a:bodyPr/>
        <a:lstStyle/>
        <a:p>
          <a:endParaRPr lang="es-CO"/>
        </a:p>
      </dgm:t>
    </dgm:pt>
    <dgm:pt modelId="{16BB7048-561F-4D40-B13E-9301629FCE3C}">
      <dgm:prSet/>
      <dgm:spPr/>
      <dgm:t>
        <a:bodyPr/>
        <a:lstStyle/>
        <a:p>
          <a:r>
            <a:rPr lang="es-CO" dirty="0" smtClean="0"/>
            <a:t>IDENTIFICAR POSIBLES FUENTES DE FINANCIACION PARA E EVENTO</a:t>
          </a:r>
          <a:endParaRPr lang="es-CO" dirty="0"/>
        </a:p>
      </dgm:t>
    </dgm:pt>
    <dgm:pt modelId="{BB97F3C3-ECBF-4CB1-8C12-C699E64ED195}" type="parTrans" cxnId="{2E42D89B-E4A1-4A8F-B20C-1668B9BDDB57}">
      <dgm:prSet/>
      <dgm:spPr/>
      <dgm:t>
        <a:bodyPr/>
        <a:lstStyle/>
        <a:p>
          <a:endParaRPr lang="es-CO"/>
        </a:p>
      </dgm:t>
    </dgm:pt>
    <dgm:pt modelId="{E87DC2CD-4E26-4524-852D-77315F9093A6}" type="sibTrans" cxnId="{2E42D89B-E4A1-4A8F-B20C-1668B9BDDB57}">
      <dgm:prSet/>
      <dgm:spPr/>
      <dgm:t>
        <a:bodyPr/>
        <a:lstStyle/>
        <a:p>
          <a:endParaRPr lang="es-CO"/>
        </a:p>
      </dgm:t>
    </dgm:pt>
    <dgm:pt modelId="{EAFDE866-1148-42BC-AB04-644711673B68}">
      <dgm:prSet/>
      <dgm:spPr>
        <a:ln>
          <a:noFill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dirty="0" smtClean="0"/>
            <a:t>DESARROLLAR MATERIAL PROMOCIONAL  (PROYECTO AUDIOVISUAL)</a:t>
          </a:r>
          <a:endParaRPr lang="es-CO" dirty="0"/>
        </a:p>
      </dgm:t>
    </dgm:pt>
    <dgm:pt modelId="{34260908-DE17-4261-A068-CC144C1BDB55}" type="parTrans" cxnId="{41C53ADB-78FB-4807-BDCD-1505C0A8F629}">
      <dgm:prSet/>
      <dgm:spPr/>
      <dgm:t>
        <a:bodyPr/>
        <a:lstStyle/>
        <a:p>
          <a:endParaRPr lang="es-CO"/>
        </a:p>
      </dgm:t>
    </dgm:pt>
    <dgm:pt modelId="{C1E2B074-49D2-4635-8DEC-7D2D40728AAB}" type="sibTrans" cxnId="{41C53ADB-78FB-4807-BDCD-1505C0A8F629}">
      <dgm:prSet/>
      <dgm:spPr/>
      <dgm:t>
        <a:bodyPr/>
        <a:lstStyle/>
        <a:p>
          <a:endParaRPr lang="es-CO"/>
        </a:p>
      </dgm:t>
    </dgm:pt>
    <dgm:pt modelId="{9D0F4472-9DA3-4E09-83C1-521FFCAB98C4}">
      <dgm:prSet/>
      <dgm:spPr/>
      <dgm:t>
        <a:bodyPr/>
        <a:lstStyle/>
        <a:p>
          <a:r>
            <a:rPr lang="es-CO" dirty="0" smtClean="0"/>
            <a:t>SELECCINAR EVENTOS DE PARTICIPACION CONJUNTA</a:t>
          </a:r>
          <a:endParaRPr lang="es-CO" dirty="0"/>
        </a:p>
      </dgm:t>
    </dgm:pt>
    <dgm:pt modelId="{E505D762-1C07-4C12-B271-00F7D4E247E3}" type="parTrans" cxnId="{E82EA1EE-ABC9-4ECF-A8A8-60B409BE8D4E}">
      <dgm:prSet/>
      <dgm:spPr/>
      <dgm:t>
        <a:bodyPr/>
        <a:lstStyle/>
        <a:p>
          <a:endParaRPr lang="es-CO"/>
        </a:p>
      </dgm:t>
    </dgm:pt>
    <dgm:pt modelId="{B7474BC9-C45D-4C66-88F7-1F54D42B23AD}" type="sibTrans" cxnId="{E82EA1EE-ABC9-4ECF-A8A8-60B409BE8D4E}">
      <dgm:prSet/>
      <dgm:spPr/>
      <dgm:t>
        <a:bodyPr/>
        <a:lstStyle/>
        <a:p>
          <a:endParaRPr lang="es-CO"/>
        </a:p>
      </dgm:t>
    </dgm:pt>
    <dgm:pt modelId="{2A7AA8C5-1631-47DC-A1B8-9A5D0C84E68C}" type="pres">
      <dgm:prSet presAssocID="{ED6E517A-E693-405A-8A30-48055B51182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7DD86C1-DE0C-49BA-8705-ABECA1A1817F}" type="pres">
      <dgm:prSet presAssocID="{74775297-984C-4464-87AE-6950C201370A}" presName="root1" presStyleCnt="0"/>
      <dgm:spPr/>
    </dgm:pt>
    <dgm:pt modelId="{71D296D5-3B74-47EA-A073-01E7AE9F742E}" type="pres">
      <dgm:prSet presAssocID="{74775297-984C-4464-87AE-6950C201370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DA2BB01-98B4-47E3-B73E-0DA48CB4412E}" type="pres">
      <dgm:prSet presAssocID="{74775297-984C-4464-87AE-6950C201370A}" presName="level2hierChild" presStyleCnt="0"/>
      <dgm:spPr/>
    </dgm:pt>
    <dgm:pt modelId="{C70ACE78-B57A-474A-A04E-256E0784DF77}" type="pres">
      <dgm:prSet presAssocID="{8A277ABE-AF8A-4EC0-B774-7A9A3D36B492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D7C806D9-6EE5-4D3B-B89F-9305C8EC4B12}" type="pres">
      <dgm:prSet presAssocID="{8A277ABE-AF8A-4EC0-B774-7A9A3D36B492}" presName="connTx" presStyleLbl="parChTrans1D2" presStyleIdx="0" presStyleCnt="3"/>
      <dgm:spPr/>
      <dgm:t>
        <a:bodyPr/>
        <a:lstStyle/>
        <a:p>
          <a:endParaRPr lang="es-CO"/>
        </a:p>
      </dgm:t>
    </dgm:pt>
    <dgm:pt modelId="{B3258C6F-1804-4805-812C-5CE5632BDEBB}" type="pres">
      <dgm:prSet presAssocID="{7B458D17-103A-4C6D-9B61-9F8A0F7C0A20}" presName="root2" presStyleCnt="0"/>
      <dgm:spPr/>
    </dgm:pt>
    <dgm:pt modelId="{13A272C5-DB4E-4466-A613-FA87E8C88C67}" type="pres">
      <dgm:prSet presAssocID="{7B458D17-103A-4C6D-9B61-9F8A0F7C0A2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8881385-B2C9-4B09-BA8A-8F83201E34FC}" type="pres">
      <dgm:prSet presAssocID="{7B458D17-103A-4C6D-9B61-9F8A0F7C0A20}" presName="level3hierChild" presStyleCnt="0"/>
      <dgm:spPr/>
    </dgm:pt>
    <dgm:pt modelId="{74BB1A4F-EEA0-424F-AD5E-020BB69A54C5}" type="pres">
      <dgm:prSet presAssocID="{B20FB592-15D3-4BEE-B850-78AD1E617F61}" presName="conn2-1" presStyleLbl="parChTrans1D3" presStyleIdx="0" presStyleCnt="6"/>
      <dgm:spPr/>
      <dgm:t>
        <a:bodyPr/>
        <a:lstStyle/>
        <a:p>
          <a:endParaRPr lang="es-CO"/>
        </a:p>
      </dgm:t>
    </dgm:pt>
    <dgm:pt modelId="{3FD4E3DB-9579-4D10-B989-C5A9987474E4}" type="pres">
      <dgm:prSet presAssocID="{B20FB592-15D3-4BEE-B850-78AD1E617F61}" presName="connTx" presStyleLbl="parChTrans1D3" presStyleIdx="0" presStyleCnt="6"/>
      <dgm:spPr/>
      <dgm:t>
        <a:bodyPr/>
        <a:lstStyle/>
        <a:p>
          <a:endParaRPr lang="es-CO"/>
        </a:p>
      </dgm:t>
    </dgm:pt>
    <dgm:pt modelId="{2680AF29-9674-41DA-8536-68DE219D5DC7}" type="pres">
      <dgm:prSet presAssocID="{9CC07BC8-4BEF-44D5-9F8B-9D10A1A660A3}" presName="root2" presStyleCnt="0"/>
      <dgm:spPr/>
    </dgm:pt>
    <dgm:pt modelId="{E63F0740-5722-49FF-BCD5-70EFCE0A430B}" type="pres">
      <dgm:prSet presAssocID="{9CC07BC8-4BEF-44D5-9F8B-9D10A1A660A3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8E32E0A-9BC9-46E8-ABC5-CBEADA7FB2CE}" type="pres">
      <dgm:prSet presAssocID="{9CC07BC8-4BEF-44D5-9F8B-9D10A1A660A3}" presName="level3hierChild" presStyleCnt="0"/>
      <dgm:spPr/>
    </dgm:pt>
    <dgm:pt modelId="{109AA600-94C5-44F1-9407-1CFFA533E680}" type="pres">
      <dgm:prSet presAssocID="{AB0B0A48-FCFE-4C68-9C4D-045D9437813C}" presName="conn2-1" presStyleLbl="parChTrans1D4" presStyleIdx="0" presStyleCnt="9"/>
      <dgm:spPr/>
      <dgm:t>
        <a:bodyPr/>
        <a:lstStyle/>
        <a:p>
          <a:endParaRPr lang="es-CO"/>
        </a:p>
      </dgm:t>
    </dgm:pt>
    <dgm:pt modelId="{AA3C7D13-E07E-40E0-88D2-531866FA4868}" type="pres">
      <dgm:prSet presAssocID="{AB0B0A48-FCFE-4C68-9C4D-045D9437813C}" presName="connTx" presStyleLbl="parChTrans1D4" presStyleIdx="0" presStyleCnt="9"/>
      <dgm:spPr/>
      <dgm:t>
        <a:bodyPr/>
        <a:lstStyle/>
        <a:p>
          <a:endParaRPr lang="es-CO"/>
        </a:p>
      </dgm:t>
    </dgm:pt>
    <dgm:pt modelId="{71FFB9A5-C84B-4E86-A30C-69CC1AFA1CA2}" type="pres">
      <dgm:prSet presAssocID="{9BEE92E8-283B-4995-BA71-CAF205538F94}" presName="root2" presStyleCnt="0"/>
      <dgm:spPr/>
    </dgm:pt>
    <dgm:pt modelId="{BE50014F-F71D-4E14-A5FB-9CFC8923743B}" type="pres">
      <dgm:prSet presAssocID="{9BEE92E8-283B-4995-BA71-CAF205538F94}" presName="LevelTwoTextNode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50B870A-7268-4FA8-8874-3134B60D434D}" type="pres">
      <dgm:prSet presAssocID="{9BEE92E8-283B-4995-BA71-CAF205538F94}" presName="level3hierChild" presStyleCnt="0"/>
      <dgm:spPr/>
    </dgm:pt>
    <dgm:pt modelId="{78D46DCD-9DF6-489D-A55B-1299540758E4}" type="pres">
      <dgm:prSet presAssocID="{C9FEDA71-8293-455A-85D7-47429FCC88FC}" presName="conn2-1" presStyleLbl="parChTrans1D4" presStyleIdx="1" presStyleCnt="9"/>
      <dgm:spPr/>
      <dgm:t>
        <a:bodyPr/>
        <a:lstStyle/>
        <a:p>
          <a:endParaRPr lang="es-CO"/>
        </a:p>
      </dgm:t>
    </dgm:pt>
    <dgm:pt modelId="{CE768823-C0D8-4F60-A929-1D40BA81F8B1}" type="pres">
      <dgm:prSet presAssocID="{C9FEDA71-8293-455A-85D7-47429FCC88FC}" presName="connTx" presStyleLbl="parChTrans1D4" presStyleIdx="1" presStyleCnt="9"/>
      <dgm:spPr/>
      <dgm:t>
        <a:bodyPr/>
        <a:lstStyle/>
        <a:p>
          <a:endParaRPr lang="es-CO"/>
        </a:p>
      </dgm:t>
    </dgm:pt>
    <dgm:pt modelId="{CC2F946E-5930-4B47-9DB8-2F88097C6AF1}" type="pres">
      <dgm:prSet presAssocID="{5320CDFB-6591-46B5-A402-493BAC36B116}" presName="root2" presStyleCnt="0"/>
      <dgm:spPr/>
    </dgm:pt>
    <dgm:pt modelId="{6318F72F-B77A-4100-B9B1-C2BFC787813B}" type="pres">
      <dgm:prSet presAssocID="{5320CDFB-6591-46B5-A402-493BAC36B116}" presName="LevelTwoTextNode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3F6984F-0E3C-43A3-9396-6CB76F592565}" type="pres">
      <dgm:prSet presAssocID="{5320CDFB-6591-46B5-A402-493BAC36B116}" presName="level3hierChild" presStyleCnt="0"/>
      <dgm:spPr/>
    </dgm:pt>
    <dgm:pt modelId="{48ABCF9D-0E91-4904-80E1-C5A063296094}" type="pres">
      <dgm:prSet presAssocID="{46B16CB1-B813-4289-B3DE-A42F758B6178}" presName="conn2-1" presStyleLbl="parChTrans1D3" presStyleIdx="1" presStyleCnt="6"/>
      <dgm:spPr/>
      <dgm:t>
        <a:bodyPr/>
        <a:lstStyle/>
        <a:p>
          <a:endParaRPr lang="es-CO"/>
        </a:p>
      </dgm:t>
    </dgm:pt>
    <dgm:pt modelId="{BD058F86-A631-43B2-8E39-269BB2F6093E}" type="pres">
      <dgm:prSet presAssocID="{46B16CB1-B813-4289-B3DE-A42F758B6178}" presName="connTx" presStyleLbl="parChTrans1D3" presStyleIdx="1" presStyleCnt="6"/>
      <dgm:spPr/>
      <dgm:t>
        <a:bodyPr/>
        <a:lstStyle/>
        <a:p>
          <a:endParaRPr lang="es-CO"/>
        </a:p>
      </dgm:t>
    </dgm:pt>
    <dgm:pt modelId="{813ED618-3EBB-4011-B31A-F3315426768D}" type="pres">
      <dgm:prSet presAssocID="{3B66DA6B-3B46-4437-9DB4-5F5999915838}" presName="root2" presStyleCnt="0"/>
      <dgm:spPr/>
    </dgm:pt>
    <dgm:pt modelId="{CE26B5DA-D4AD-479D-9151-9FE9D11A4964}" type="pres">
      <dgm:prSet presAssocID="{3B66DA6B-3B46-4437-9DB4-5F5999915838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FC77027-FAB3-48E4-834A-7412852E8DDB}" type="pres">
      <dgm:prSet presAssocID="{3B66DA6B-3B46-4437-9DB4-5F5999915838}" presName="level3hierChild" presStyleCnt="0"/>
      <dgm:spPr/>
    </dgm:pt>
    <dgm:pt modelId="{49F219AC-A054-479F-ABB3-6168786BFF34}" type="pres">
      <dgm:prSet presAssocID="{32E23D24-7A20-4686-BB28-73E9285E6001}" presName="conn2-1" presStyleLbl="parChTrans1D4" presStyleIdx="2" presStyleCnt="9"/>
      <dgm:spPr/>
      <dgm:t>
        <a:bodyPr/>
        <a:lstStyle/>
        <a:p>
          <a:endParaRPr lang="es-CO"/>
        </a:p>
      </dgm:t>
    </dgm:pt>
    <dgm:pt modelId="{2A019479-B571-4BBF-B3E4-D0ACCBF9BAD3}" type="pres">
      <dgm:prSet presAssocID="{32E23D24-7A20-4686-BB28-73E9285E6001}" presName="connTx" presStyleLbl="parChTrans1D4" presStyleIdx="2" presStyleCnt="9"/>
      <dgm:spPr/>
      <dgm:t>
        <a:bodyPr/>
        <a:lstStyle/>
        <a:p>
          <a:endParaRPr lang="es-CO"/>
        </a:p>
      </dgm:t>
    </dgm:pt>
    <dgm:pt modelId="{261534D2-A573-4C67-AF87-4F471B0F64B2}" type="pres">
      <dgm:prSet presAssocID="{B5CC9DC2-AE23-4DC2-9952-D06693E55DEF}" presName="root2" presStyleCnt="0"/>
      <dgm:spPr/>
    </dgm:pt>
    <dgm:pt modelId="{6A475576-F4F8-4457-B62C-9FAC2B1E873E}" type="pres">
      <dgm:prSet presAssocID="{B5CC9DC2-AE23-4DC2-9952-D06693E55DEF}" presName="LevelTwoTextNode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6CD923B-E17A-4276-803D-A872E2BB844B}" type="pres">
      <dgm:prSet presAssocID="{B5CC9DC2-AE23-4DC2-9952-D06693E55DEF}" presName="level3hierChild" presStyleCnt="0"/>
      <dgm:spPr/>
    </dgm:pt>
    <dgm:pt modelId="{8645214D-7079-4DE5-B112-213391A9849F}" type="pres">
      <dgm:prSet presAssocID="{34260908-DE17-4261-A068-CC144C1BDB55}" presName="conn2-1" presStyleLbl="parChTrans1D4" presStyleIdx="3" presStyleCnt="9"/>
      <dgm:spPr/>
      <dgm:t>
        <a:bodyPr/>
        <a:lstStyle/>
        <a:p>
          <a:endParaRPr lang="es-AR"/>
        </a:p>
      </dgm:t>
    </dgm:pt>
    <dgm:pt modelId="{F32B46A9-EF94-443A-9FBE-08D724ADDC17}" type="pres">
      <dgm:prSet presAssocID="{34260908-DE17-4261-A068-CC144C1BDB55}" presName="connTx" presStyleLbl="parChTrans1D4" presStyleIdx="3" presStyleCnt="9"/>
      <dgm:spPr/>
      <dgm:t>
        <a:bodyPr/>
        <a:lstStyle/>
        <a:p>
          <a:endParaRPr lang="es-AR"/>
        </a:p>
      </dgm:t>
    </dgm:pt>
    <dgm:pt modelId="{DE0C5E65-C553-4909-85BE-9E85E7BEF96C}" type="pres">
      <dgm:prSet presAssocID="{EAFDE866-1148-42BC-AB04-644711673B68}" presName="root2" presStyleCnt="0"/>
      <dgm:spPr/>
    </dgm:pt>
    <dgm:pt modelId="{AD95BBBD-420E-427C-B27E-C6344A13244A}" type="pres">
      <dgm:prSet presAssocID="{EAFDE866-1148-42BC-AB04-644711673B68}" presName="LevelTwoTextNode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C9E4DB6-F2D4-407E-85A7-BE230E340A8D}" type="pres">
      <dgm:prSet presAssocID="{EAFDE866-1148-42BC-AB04-644711673B68}" presName="level3hierChild" presStyleCnt="0"/>
      <dgm:spPr/>
    </dgm:pt>
    <dgm:pt modelId="{2ADF61AE-7657-43C8-B414-3255015D49DF}" type="pres">
      <dgm:prSet presAssocID="{FD0BD02F-CFC2-4C44-B630-83BFBAC2CC65}" presName="conn2-1" presStyleLbl="parChTrans1D4" presStyleIdx="4" presStyleCnt="9"/>
      <dgm:spPr/>
      <dgm:t>
        <a:bodyPr/>
        <a:lstStyle/>
        <a:p>
          <a:endParaRPr lang="es-CO"/>
        </a:p>
      </dgm:t>
    </dgm:pt>
    <dgm:pt modelId="{39566A82-C767-4986-B124-ACFA24A1156A}" type="pres">
      <dgm:prSet presAssocID="{FD0BD02F-CFC2-4C44-B630-83BFBAC2CC65}" presName="connTx" presStyleLbl="parChTrans1D4" presStyleIdx="4" presStyleCnt="9"/>
      <dgm:spPr/>
      <dgm:t>
        <a:bodyPr/>
        <a:lstStyle/>
        <a:p>
          <a:endParaRPr lang="es-CO"/>
        </a:p>
      </dgm:t>
    </dgm:pt>
    <dgm:pt modelId="{45DE585D-4BBB-48F7-9B68-01621A848CDC}" type="pres">
      <dgm:prSet presAssocID="{F60054E3-A635-4E32-9D07-284F06061376}" presName="root2" presStyleCnt="0"/>
      <dgm:spPr/>
    </dgm:pt>
    <dgm:pt modelId="{5BD43FED-FB81-437A-8D03-04BCD11338FD}" type="pres">
      <dgm:prSet presAssocID="{F60054E3-A635-4E32-9D07-284F06061376}" presName="LevelTwoTextNode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643DB1B-3650-416D-9C8D-81CED158F984}" type="pres">
      <dgm:prSet presAssocID="{F60054E3-A635-4E32-9D07-284F06061376}" presName="level3hierChild" presStyleCnt="0"/>
      <dgm:spPr/>
    </dgm:pt>
    <dgm:pt modelId="{B7AFDB78-8108-40CE-8024-5D3D6D7AE5AC}" type="pres">
      <dgm:prSet presAssocID="{3A9C40FA-27E4-4D95-8082-10D40D1759C9}" presName="conn2-1" presStyleLbl="parChTrans1D2" presStyleIdx="1" presStyleCnt="3"/>
      <dgm:spPr/>
      <dgm:t>
        <a:bodyPr/>
        <a:lstStyle/>
        <a:p>
          <a:endParaRPr lang="es-AR"/>
        </a:p>
      </dgm:t>
    </dgm:pt>
    <dgm:pt modelId="{2B7F18D8-BB8D-4597-B786-06AA9D5292A4}" type="pres">
      <dgm:prSet presAssocID="{3A9C40FA-27E4-4D95-8082-10D40D1759C9}" presName="connTx" presStyleLbl="parChTrans1D2" presStyleIdx="1" presStyleCnt="3"/>
      <dgm:spPr/>
      <dgm:t>
        <a:bodyPr/>
        <a:lstStyle/>
        <a:p>
          <a:endParaRPr lang="es-AR"/>
        </a:p>
      </dgm:t>
    </dgm:pt>
    <dgm:pt modelId="{20ED206B-B970-4697-B5DB-B8B6687C4B55}" type="pres">
      <dgm:prSet presAssocID="{D90DD1A2-5F7E-4ABD-A165-DD3EA18EB083}" presName="root2" presStyleCnt="0"/>
      <dgm:spPr/>
    </dgm:pt>
    <dgm:pt modelId="{43B0EA55-E75D-4E61-800D-886F05F7CCD2}" type="pres">
      <dgm:prSet presAssocID="{D90DD1A2-5F7E-4ABD-A165-DD3EA18EB08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6451A57-075E-4329-8239-58BA03C02150}" type="pres">
      <dgm:prSet presAssocID="{D90DD1A2-5F7E-4ABD-A165-DD3EA18EB083}" presName="level3hierChild" presStyleCnt="0"/>
      <dgm:spPr/>
    </dgm:pt>
    <dgm:pt modelId="{8C7DDB91-5A1B-45FE-A080-8C6E864B73EA}" type="pres">
      <dgm:prSet presAssocID="{CB94B318-3B9A-432E-9348-09B98ED83363}" presName="conn2-1" presStyleLbl="parChTrans1D3" presStyleIdx="2" presStyleCnt="6"/>
      <dgm:spPr/>
      <dgm:t>
        <a:bodyPr/>
        <a:lstStyle/>
        <a:p>
          <a:endParaRPr lang="es-AR"/>
        </a:p>
      </dgm:t>
    </dgm:pt>
    <dgm:pt modelId="{74BBD1F2-6DFC-4490-A9EE-343FF31C208B}" type="pres">
      <dgm:prSet presAssocID="{CB94B318-3B9A-432E-9348-09B98ED83363}" presName="connTx" presStyleLbl="parChTrans1D3" presStyleIdx="2" presStyleCnt="6"/>
      <dgm:spPr/>
      <dgm:t>
        <a:bodyPr/>
        <a:lstStyle/>
        <a:p>
          <a:endParaRPr lang="es-AR"/>
        </a:p>
      </dgm:t>
    </dgm:pt>
    <dgm:pt modelId="{392F2727-34B4-41A4-A95D-25036C7CED28}" type="pres">
      <dgm:prSet presAssocID="{2249B176-0EAF-44BF-A419-7EE1A3133EE0}" presName="root2" presStyleCnt="0"/>
      <dgm:spPr/>
    </dgm:pt>
    <dgm:pt modelId="{E628A065-EA81-4688-BE15-4C8CCF6E8F5B}" type="pres">
      <dgm:prSet presAssocID="{2249B176-0EAF-44BF-A419-7EE1A3133EE0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E677D25-4AEF-4F64-853A-76F0444B1DFB}" type="pres">
      <dgm:prSet presAssocID="{2249B176-0EAF-44BF-A419-7EE1A3133EE0}" presName="level3hierChild" presStyleCnt="0"/>
      <dgm:spPr/>
    </dgm:pt>
    <dgm:pt modelId="{2742B047-E4A2-4CC4-A528-404CBDA8F55D}" type="pres">
      <dgm:prSet presAssocID="{1E7D03B9-976D-42E8-B2CE-5E2F66DB1CB7}" presName="conn2-1" presStyleLbl="parChTrans1D3" presStyleIdx="3" presStyleCnt="6"/>
      <dgm:spPr/>
      <dgm:t>
        <a:bodyPr/>
        <a:lstStyle/>
        <a:p>
          <a:endParaRPr lang="es-AR"/>
        </a:p>
      </dgm:t>
    </dgm:pt>
    <dgm:pt modelId="{2A74743B-8411-4F46-8DF8-64C83AAFEA19}" type="pres">
      <dgm:prSet presAssocID="{1E7D03B9-976D-42E8-B2CE-5E2F66DB1CB7}" presName="connTx" presStyleLbl="parChTrans1D3" presStyleIdx="3" presStyleCnt="6"/>
      <dgm:spPr/>
      <dgm:t>
        <a:bodyPr/>
        <a:lstStyle/>
        <a:p>
          <a:endParaRPr lang="es-AR"/>
        </a:p>
      </dgm:t>
    </dgm:pt>
    <dgm:pt modelId="{C9DADE0E-4E28-4165-B506-41A947AD7388}" type="pres">
      <dgm:prSet presAssocID="{EDC095FD-9A03-44DE-A9F9-EC8B46387993}" presName="root2" presStyleCnt="0"/>
      <dgm:spPr/>
    </dgm:pt>
    <dgm:pt modelId="{4693F092-84CE-42A7-AD61-58082DA60E7D}" type="pres">
      <dgm:prSet presAssocID="{EDC095FD-9A03-44DE-A9F9-EC8B46387993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8AB103A-93CF-47A5-A846-F29743DE90DD}" type="pres">
      <dgm:prSet presAssocID="{EDC095FD-9A03-44DE-A9F9-EC8B46387993}" presName="level3hierChild" presStyleCnt="0"/>
      <dgm:spPr/>
    </dgm:pt>
    <dgm:pt modelId="{6D8B265A-A822-4F7B-8758-AA63E4A0A686}" type="pres">
      <dgm:prSet presAssocID="{E505D762-1C07-4C12-B271-00F7D4E247E3}" presName="conn2-1" presStyleLbl="parChTrans1D4" presStyleIdx="5" presStyleCnt="9"/>
      <dgm:spPr/>
      <dgm:t>
        <a:bodyPr/>
        <a:lstStyle/>
        <a:p>
          <a:endParaRPr lang="es-AR"/>
        </a:p>
      </dgm:t>
    </dgm:pt>
    <dgm:pt modelId="{5CAF031F-D953-469B-8CA9-A62B34AB0856}" type="pres">
      <dgm:prSet presAssocID="{E505D762-1C07-4C12-B271-00F7D4E247E3}" presName="connTx" presStyleLbl="parChTrans1D4" presStyleIdx="5" presStyleCnt="9"/>
      <dgm:spPr/>
      <dgm:t>
        <a:bodyPr/>
        <a:lstStyle/>
        <a:p>
          <a:endParaRPr lang="es-AR"/>
        </a:p>
      </dgm:t>
    </dgm:pt>
    <dgm:pt modelId="{A72B381C-6448-43ED-9B81-DF12C12645FE}" type="pres">
      <dgm:prSet presAssocID="{9D0F4472-9DA3-4E09-83C1-521FFCAB98C4}" presName="root2" presStyleCnt="0"/>
      <dgm:spPr/>
    </dgm:pt>
    <dgm:pt modelId="{E5E3ED08-274D-4DFE-B5BD-80CB661A656B}" type="pres">
      <dgm:prSet presAssocID="{9D0F4472-9DA3-4E09-83C1-521FFCAB98C4}" presName="LevelTwoTextNode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4F54E46-A9F2-4670-B787-7322FC92B273}" type="pres">
      <dgm:prSet presAssocID="{9D0F4472-9DA3-4E09-83C1-521FFCAB98C4}" presName="level3hierChild" presStyleCnt="0"/>
      <dgm:spPr/>
    </dgm:pt>
    <dgm:pt modelId="{C9291920-5542-48EF-A9FA-4D4635A27A9F}" type="pres">
      <dgm:prSet presAssocID="{30D2E5A5-4F72-4DDD-9279-8902CBDDD5DC}" presName="conn2-1" presStyleLbl="parChTrans1D2" presStyleIdx="2" presStyleCnt="3"/>
      <dgm:spPr/>
      <dgm:t>
        <a:bodyPr/>
        <a:lstStyle/>
        <a:p>
          <a:endParaRPr lang="es-AR"/>
        </a:p>
      </dgm:t>
    </dgm:pt>
    <dgm:pt modelId="{B1EA00F1-06BD-4222-802C-3F40DEF76EDA}" type="pres">
      <dgm:prSet presAssocID="{30D2E5A5-4F72-4DDD-9279-8902CBDDD5DC}" presName="connTx" presStyleLbl="parChTrans1D2" presStyleIdx="2" presStyleCnt="3"/>
      <dgm:spPr/>
      <dgm:t>
        <a:bodyPr/>
        <a:lstStyle/>
        <a:p>
          <a:endParaRPr lang="es-AR"/>
        </a:p>
      </dgm:t>
    </dgm:pt>
    <dgm:pt modelId="{941881B3-DE88-4D30-9187-BAC935EFB91B}" type="pres">
      <dgm:prSet presAssocID="{BB00B42C-1A53-4F26-AF5A-002B55AA6AAE}" presName="root2" presStyleCnt="0"/>
      <dgm:spPr/>
    </dgm:pt>
    <dgm:pt modelId="{90210313-7CBC-42A2-BE5F-5DE99DB09CDC}" type="pres">
      <dgm:prSet presAssocID="{BB00B42C-1A53-4F26-AF5A-002B55AA6AA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3F3818F-820E-46A5-8AC5-AAA68C1259CE}" type="pres">
      <dgm:prSet presAssocID="{BB00B42C-1A53-4F26-AF5A-002B55AA6AAE}" presName="level3hierChild" presStyleCnt="0"/>
      <dgm:spPr/>
    </dgm:pt>
    <dgm:pt modelId="{0FB4890F-3E9E-46E0-964C-196E541F90D7}" type="pres">
      <dgm:prSet presAssocID="{AF6D0DF1-B0EF-4C82-B20D-EA14DDF9D65E}" presName="conn2-1" presStyleLbl="parChTrans1D3" presStyleIdx="4" presStyleCnt="6"/>
      <dgm:spPr/>
      <dgm:t>
        <a:bodyPr/>
        <a:lstStyle/>
        <a:p>
          <a:endParaRPr lang="es-AR"/>
        </a:p>
      </dgm:t>
    </dgm:pt>
    <dgm:pt modelId="{EC2A97E8-6089-4A0D-B11D-96FE280C1B55}" type="pres">
      <dgm:prSet presAssocID="{AF6D0DF1-B0EF-4C82-B20D-EA14DDF9D65E}" presName="connTx" presStyleLbl="parChTrans1D3" presStyleIdx="4" presStyleCnt="6"/>
      <dgm:spPr/>
      <dgm:t>
        <a:bodyPr/>
        <a:lstStyle/>
        <a:p>
          <a:endParaRPr lang="es-AR"/>
        </a:p>
      </dgm:t>
    </dgm:pt>
    <dgm:pt modelId="{CC26422F-448A-4255-8301-69182452F36A}" type="pres">
      <dgm:prSet presAssocID="{2AAC4426-556B-44B3-B0AB-CBEF20E0380E}" presName="root2" presStyleCnt="0"/>
      <dgm:spPr/>
    </dgm:pt>
    <dgm:pt modelId="{8C2199BA-EB3C-41F5-BBA7-A74C1BF8ED82}" type="pres">
      <dgm:prSet presAssocID="{2AAC4426-556B-44B3-B0AB-CBEF20E0380E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46368C9-2991-480A-95A5-1D210C2C0E67}" type="pres">
      <dgm:prSet presAssocID="{2AAC4426-556B-44B3-B0AB-CBEF20E0380E}" presName="level3hierChild" presStyleCnt="0"/>
      <dgm:spPr/>
    </dgm:pt>
    <dgm:pt modelId="{CBFDE50A-E75A-4E1D-A15A-28E727AF251F}" type="pres">
      <dgm:prSet presAssocID="{65031D02-4F40-43EC-AAC3-EBCAF901D27A}" presName="conn2-1" presStyleLbl="parChTrans1D4" presStyleIdx="6" presStyleCnt="9"/>
      <dgm:spPr/>
      <dgm:t>
        <a:bodyPr/>
        <a:lstStyle/>
        <a:p>
          <a:endParaRPr lang="es-AR"/>
        </a:p>
      </dgm:t>
    </dgm:pt>
    <dgm:pt modelId="{822F617B-0A1A-4E8A-9A01-96975B40F2EC}" type="pres">
      <dgm:prSet presAssocID="{65031D02-4F40-43EC-AAC3-EBCAF901D27A}" presName="connTx" presStyleLbl="parChTrans1D4" presStyleIdx="6" presStyleCnt="9"/>
      <dgm:spPr/>
      <dgm:t>
        <a:bodyPr/>
        <a:lstStyle/>
        <a:p>
          <a:endParaRPr lang="es-AR"/>
        </a:p>
      </dgm:t>
    </dgm:pt>
    <dgm:pt modelId="{6D07451F-713A-45D3-B8D6-6B696D199D7D}" type="pres">
      <dgm:prSet presAssocID="{CA395529-9352-47A9-9984-459EBFAC0324}" presName="root2" presStyleCnt="0"/>
      <dgm:spPr/>
    </dgm:pt>
    <dgm:pt modelId="{8FAF721C-74E1-458F-AF23-563F4DB3A1CA}" type="pres">
      <dgm:prSet presAssocID="{CA395529-9352-47A9-9984-459EBFAC0324}" presName="LevelTwoTextNode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D3925F2-A499-47DF-99CB-D93DAC5121C5}" type="pres">
      <dgm:prSet presAssocID="{CA395529-9352-47A9-9984-459EBFAC0324}" presName="level3hierChild" presStyleCnt="0"/>
      <dgm:spPr/>
    </dgm:pt>
    <dgm:pt modelId="{F40DDC69-2029-4F97-A366-52A32EAC787C}" type="pres">
      <dgm:prSet presAssocID="{2707714E-4960-44F4-9637-92E08804D6A7}" presName="conn2-1" presStyleLbl="parChTrans1D4" presStyleIdx="7" presStyleCnt="9"/>
      <dgm:spPr/>
      <dgm:t>
        <a:bodyPr/>
        <a:lstStyle/>
        <a:p>
          <a:endParaRPr lang="es-AR"/>
        </a:p>
      </dgm:t>
    </dgm:pt>
    <dgm:pt modelId="{12156548-F42B-4DD2-A842-183136BBE501}" type="pres">
      <dgm:prSet presAssocID="{2707714E-4960-44F4-9637-92E08804D6A7}" presName="connTx" presStyleLbl="parChTrans1D4" presStyleIdx="7" presStyleCnt="9"/>
      <dgm:spPr/>
      <dgm:t>
        <a:bodyPr/>
        <a:lstStyle/>
        <a:p>
          <a:endParaRPr lang="es-AR"/>
        </a:p>
      </dgm:t>
    </dgm:pt>
    <dgm:pt modelId="{3DCB6949-400B-458C-AA8D-87A97CB248FB}" type="pres">
      <dgm:prSet presAssocID="{16D134F1-62ED-4B2A-8397-F4DF2AB8FC0D}" presName="root2" presStyleCnt="0"/>
      <dgm:spPr/>
    </dgm:pt>
    <dgm:pt modelId="{394BE52F-50BD-4A1A-AAC3-558B876A200A}" type="pres">
      <dgm:prSet presAssocID="{16D134F1-62ED-4B2A-8397-F4DF2AB8FC0D}" presName="LevelTwoTextNode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BFCAC08-0FC4-418B-92B7-561BE2F17085}" type="pres">
      <dgm:prSet presAssocID="{16D134F1-62ED-4B2A-8397-F4DF2AB8FC0D}" presName="level3hierChild" presStyleCnt="0"/>
      <dgm:spPr/>
    </dgm:pt>
    <dgm:pt modelId="{9CEC5AD9-65ED-427D-AE53-11B4884EC2A9}" type="pres">
      <dgm:prSet presAssocID="{BB97F3C3-ECBF-4CB1-8C12-C699E64ED195}" presName="conn2-1" presStyleLbl="parChTrans1D4" presStyleIdx="8" presStyleCnt="9"/>
      <dgm:spPr/>
      <dgm:t>
        <a:bodyPr/>
        <a:lstStyle/>
        <a:p>
          <a:endParaRPr lang="es-AR"/>
        </a:p>
      </dgm:t>
    </dgm:pt>
    <dgm:pt modelId="{0F71B2FF-9B75-45A1-A657-BE4ADAA9E7B0}" type="pres">
      <dgm:prSet presAssocID="{BB97F3C3-ECBF-4CB1-8C12-C699E64ED195}" presName="connTx" presStyleLbl="parChTrans1D4" presStyleIdx="8" presStyleCnt="9"/>
      <dgm:spPr/>
      <dgm:t>
        <a:bodyPr/>
        <a:lstStyle/>
        <a:p>
          <a:endParaRPr lang="es-AR"/>
        </a:p>
      </dgm:t>
    </dgm:pt>
    <dgm:pt modelId="{A76EE9B6-DE6D-4F19-B8DC-6B4851E755F5}" type="pres">
      <dgm:prSet presAssocID="{16BB7048-561F-4D40-B13E-9301629FCE3C}" presName="root2" presStyleCnt="0"/>
      <dgm:spPr/>
    </dgm:pt>
    <dgm:pt modelId="{D8D326CC-F6B5-4661-84DE-6570C3FC7ECD}" type="pres">
      <dgm:prSet presAssocID="{16BB7048-561F-4D40-B13E-9301629FCE3C}" presName="LevelTwoTextNode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2B4DDC6-D204-4C0D-A938-56A8FB07AB6C}" type="pres">
      <dgm:prSet presAssocID="{16BB7048-561F-4D40-B13E-9301629FCE3C}" presName="level3hierChild" presStyleCnt="0"/>
      <dgm:spPr/>
    </dgm:pt>
    <dgm:pt modelId="{1DAAF4F3-C2AF-483F-B4A9-488983C22E20}" type="pres">
      <dgm:prSet presAssocID="{62ECB88A-2C77-4F94-80D9-8F16D797C1DE}" presName="conn2-1" presStyleLbl="parChTrans1D3" presStyleIdx="5" presStyleCnt="6"/>
      <dgm:spPr/>
      <dgm:t>
        <a:bodyPr/>
        <a:lstStyle/>
        <a:p>
          <a:endParaRPr lang="es-AR"/>
        </a:p>
      </dgm:t>
    </dgm:pt>
    <dgm:pt modelId="{75F4B256-FBA3-4203-AD6A-4707ED7E733A}" type="pres">
      <dgm:prSet presAssocID="{62ECB88A-2C77-4F94-80D9-8F16D797C1DE}" presName="connTx" presStyleLbl="parChTrans1D3" presStyleIdx="5" presStyleCnt="6"/>
      <dgm:spPr/>
      <dgm:t>
        <a:bodyPr/>
        <a:lstStyle/>
        <a:p>
          <a:endParaRPr lang="es-AR"/>
        </a:p>
      </dgm:t>
    </dgm:pt>
    <dgm:pt modelId="{B8E89D5C-2CCF-472E-AA78-EA7D36D1CE84}" type="pres">
      <dgm:prSet presAssocID="{D32D68DD-C11E-4911-A4C4-AECB29F1ED7A}" presName="root2" presStyleCnt="0"/>
      <dgm:spPr/>
    </dgm:pt>
    <dgm:pt modelId="{E59488DD-9BC0-433B-85D6-1C3F185CA7ED}" type="pres">
      <dgm:prSet presAssocID="{D32D68DD-C11E-4911-A4C4-AECB29F1ED7A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4985C37-9A62-4F2E-B684-C5B59E02B2A2}" type="pres">
      <dgm:prSet presAssocID="{D32D68DD-C11E-4911-A4C4-AECB29F1ED7A}" presName="level3hierChild" presStyleCnt="0"/>
      <dgm:spPr/>
    </dgm:pt>
  </dgm:ptLst>
  <dgm:cxnLst>
    <dgm:cxn modelId="{6AFC7FCE-ACD1-4898-82F1-B4D02033AACE}" type="presOf" srcId="{E505D762-1C07-4C12-B271-00F7D4E247E3}" destId="{5CAF031F-D953-469B-8CA9-A62B34AB0856}" srcOrd="1" destOrd="0" presId="urn:microsoft.com/office/officeart/2008/layout/HorizontalMultiLevelHierarchy"/>
    <dgm:cxn modelId="{8C21621E-0A78-4DC0-85C3-BB100AABC449}" type="presOf" srcId="{BB97F3C3-ECBF-4CB1-8C12-C699E64ED195}" destId="{9CEC5AD9-65ED-427D-AE53-11B4884EC2A9}" srcOrd="0" destOrd="0" presId="urn:microsoft.com/office/officeart/2008/layout/HorizontalMultiLevelHierarchy"/>
    <dgm:cxn modelId="{2E42D89B-E4A1-4A8F-B20C-1668B9BDDB57}" srcId="{2AAC4426-556B-44B3-B0AB-CBEF20E0380E}" destId="{16BB7048-561F-4D40-B13E-9301629FCE3C}" srcOrd="1" destOrd="0" parTransId="{BB97F3C3-ECBF-4CB1-8C12-C699E64ED195}" sibTransId="{E87DC2CD-4E26-4524-852D-77315F9093A6}"/>
    <dgm:cxn modelId="{F74F84C3-ACC2-46F3-8A03-BE14F5A529A2}" type="presOf" srcId="{30D2E5A5-4F72-4DDD-9279-8902CBDDD5DC}" destId="{C9291920-5542-48EF-A9FA-4D4635A27A9F}" srcOrd="0" destOrd="0" presId="urn:microsoft.com/office/officeart/2008/layout/HorizontalMultiLevelHierarchy"/>
    <dgm:cxn modelId="{01D7BE3C-AB23-403D-828F-2DD97BD57C52}" type="presOf" srcId="{9D0F4472-9DA3-4E09-83C1-521FFCAB98C4}" destId="{E5E3ED08-274D-4DFE-B5BD-80CB661A656B}" srcOrd="0" destOrd="0" presId="urn:microsoft.com/office/officeart/2008/layout/HorizontalMultiLevelHierarchy"/>
    <dgm:cxn modelId="{F2EF0623-4F50-49B4-831D-9C5089C1289E}" type="presOf" srcId="{AB0B0A48-FCFE-4C68-9C4D-045D9437813C}" destId="{AA3C7D13-E07E-40E0-88D2-531866FA4868}" srcOrd="1" destOrd="0" presId="urn:microsoft.com/office/officeart/2008/layout/HorizontalMultiLevelHierarchy"/>
    <dgm:cxn modelId="{35E9274D-EB4E-492B-874E-727A38F2A9D6}" type="presOf" srcId="{8A277ABE-AF8A-4EC0-B774-7A9A3D36B492}" destId="{C70ACE78-B57A-474A-A04E-256E0784DF77}" srcOrd="0" destOrd="0" presId="urn:microsoft.com/office/officeart/2008/layout/HorizontalMultiLevelHierarchy"/>
    <dgm:cxn modelId="{66881E7F-54D0-41DC-A8C6-E20A9DA7C1D9}" srcId="{74775297-984C-4464-87AE-6950C201370A}" destId="{BB00B42C-1A53-4F26-AF5A-002B55AA6AAE}" srcOrd="2" destOrd="0" parTransId="{30D2E5A5-4F72-4DDD-9279-8902CBDDD5DC}" sibTransId="{257D161F-0AE7-4087-B87D-376D6CCF18C6}"/>
    <dgm:cxn modelId="{DA2803D4-F1FA-4CD7-A620-C32DBCBAA3DC}" type="presOf" srcId="{65031D02-4F40-43EC-AAC3-EBCAF901D27A}" destId="{822F617B-0A1A-4E8A-9A01-96975B40F2EC}" srcOrd="1" destOrd="0" presId="urn:microsoft.com/office/officeart/2008/layout/HorizontalMultiLevelHierarchy"/>
    <dgm:cxn modelId="{6913026F-534A-4FB2-BEE8-EC3216108141}" type="presOf" srcId="{2707714E-4960-44F4-9637-92E08804D6A7}" destId="{12156548-F42B-4DD2-A842-183136BBE501}" srcOrd="1" destOrd="0" presId="urn:microsoft.com/office/officeart/2008/layout/HorizontalMultiLevelHierarchy"/>
    <dgm:cxn modelId="{982653A3-9A7D-4636-AAE9-76E361B41B77}" type="presOf" srcId="{3B66DA6B-3B46-4437-9DB4-5F5999915838}" destId="{CE26B5DA-D4AD-479D-9151-9FE9D11A4964}" srcOrd="0" destOrd="0" presId="urn:microsoft.com/office/officeart/2008/layout/HorizontalMultiLevelHierarchy"/>
    <dgm:cxn modelId="{6B313E03-2BC4-43AE-BE65-48C733395F32}" srcId="{74775297-984C-4464-87AE-6950C201370A}" destId="{D90DD1A2-5F7E-4ABD-A165-DD3EA18EB083}" srcOrd="1" destOrd="0" parTransId="{3A9C40FA-27E4-4D95-8082-10D40D1759C9}" sibTransId="{72DBF543-723F-4A23-A3AD-638CD87286AE}"/>
    <dgm:cxn modelId="{F999B68F-333A-4328-816A-48D361C2AE73}" type="presOf" srcId="{1E7D03B9-976D-42E8-B2CE-5E2F66DB1CB7}" destId="{2742B047-E4A2-4CC4-A528-404CBDA8F55D}" srcOrd="0" destOrd="0" presId="urn:microsoft.com/office/officeart/2008/layout/HorizontalMultiLevelHierarchy"/>
    <dgm:cxn modelId="{500A1F7D-88AD-4F5E-8E3E-1140C4A0E8CD}" type="presOf" srcId="{CB94B318-3B9A-432E-9348-09B98ED83363}" destId="{8C7DDB91-5A1B-45FE-A080-8C6E864B73EA}" srcOrd="0" destOrd="0" presId="urn:microsoft.com/office/officeart/2008/layout/HorizontalMultiLevelHierarchy"/>
    <dgm:cxn modelId="{C3BF39BE-685B-4FFA-97CD-28D2F6B0341B}" type="presOf" srcId="{8A277ABE-AF8A-4EC0-B774-7A9A3D36B492}" destId="{D7C806D9-6EE5-4D3B-B89F-9305C8EC4B12}" srcOrd="1" destOrd="0" presId="urn:microsoft.com/office/officeart/2008/layout/HorizontalMultiLevelHierarchy"/>
    <dgm:cxn modelId="{F67C1DC7-14A0-4DD1-AAAA-4822E2E8010D}" type="presOf" srcId="{B20FB592-15D3-4BEE-B850-78AD1E617F61}" destId="{3FD4E3DB-9579-4D10-B989-C5A9987474E4}" srcOrd="1" destOrd="0" presId="urn:microsoft.com/office/officeart/2008/layout/HorizontalMultiLevelHierarchy"/>
    <dgm:cxn modelId="{52F4E80D-9A39-4437-9376-53DBB7A490DF}" type="presOf" srcId="{9CC07BC8-4BEF-44D5-9F8B-9D10A1A660A3}" destId="{E63F0740-5722-49FF-BCD5-70EFCE0A430B}" srcOrd="0" destOrd="0" presId="urn:microsoft.com/office/officeart/2008/layout/HorizontalMultiLevelHierarchy"/>
    <dgm:cxn modelId="{E6309A49-96B0-48CB-A35B-7786613E8E62}" type="presOf" srcId="{FD0BD02F-CFC2-4C44-B630-83BFBAC2CC65}" destId="{39566A82-C767-4986-B124-ACFA24A1156A}" srcOrd="1" destOrd="0" presId="urn:microsoft.com/office/officeart/2008/layout/HorizontalMultiLevelHierarchy"/>
    <dgm:cxn modelId="{C82B148B-7AFC-47BA-9620-7C9B80A1A2F6}" srcId="{D90DD1A2-5F7E-4ABD-A165-DD3EA18EB083}" destId="{EDC095FD-9A03-44DE-A9F9-EC8B46387993}" srcOrd="1" destOrd="0" parTransId="{1E7D03B9-976D-42E8-B2CE-5E2F66DB1CB7}" sibTransId="{66A810D8-E6C0-43F7-A3E0-504879972DC4}"/>
    <dgm:cxn modelId="{FC7BF157-4DBB-42FB-8810-4B39A9A7243D}" type="presOf" srcId="{AB0B0A48-FCFE-4C68-9C4D-045D9437813C}" destId="{109AA600-94C5-44F1-9407-1CFFA533E680}" srcOrd="0" destOrd="0" presId="urn:microsoft.com/office/officeart/2008/layout/HorizontalMultiLevelHierarchy"/>
    <dgm:cxn modelId="{45969D7D-D1FA-4F4C-9112-750D87D69354}" type="presOf" srcId="{E505D762-1C07-4C12-B271-00F7D4E247E3}" destId="{6D8B265A-A822-4F7B-8758-AA63E4A0A686}" srcOrd="0" destOrd="0" presId="urn:microsoft.com/office/officeart/2008/layout/HorizontalMultiLevelHierarchy"/>
    <dgm:cxn modelId="{22C4F428-BB77-458E-A67A-AD66FB53D52C}" type="presOf" srcId="{32E23D24-7A20-4686-BB28-73E9285E6001}" destId="{49F219AC-A054-479F-ABB3-6168786BFF34}" srcOrd="0" destOrd="0" presId="urn:microsoft.com/office/officeart/2008/layout/HorizontalMultiLevelHierarchy"/>
    <dgm:cxn modelId="{8292CC9C-E2C8-49F5-8455-9D9F9E0624EA}" type="presOf" srcId="{16BB7048-561F-4D40-B13E-9301629FCE3C}" destId="{D8D326CC-F6B5-4661-84DE-6570C3FC7ECD}" srcOrd="0" destOrd="0" presId="urn:microsoft.com/office/officeart/2008/layout/HorizontalMultiLevelHierarchy"/>
    <dgm:cxn modelId="{E855F245-6BF0-471C-8876-7132C5E29E47}" type="presOf" srcId="{34260908-DE17-4261-A068-CC144C1BDB55}" destId="{F32B46A9-EF94-443A-9FBE-08D724ADDC17}" srcOrd="1" destOrd="0" presId="urn:microsoft.com/office/officeart/2008/layout/HorizontalMultiLevelHierarchy"/>
    <dgm:cxn modelId="{E82EA1EE-ABC9-4ECF-A8A8-60B409BE8D4E}" srcId="{EDC095FD-9A03-44DE-A9F9-EC8B46387993}" destId="{9D0F4472-9DA3-4E09-83C1-521FFCAB98C4}" srcOrd="0" destOrd="0" parTransId="{E505D762-1C07-4C12-B271-00F7D4E247E3}" sibTransId="{B7474BC9-C45D-4C66-88F7-1F54D42B23AD}"/>
    <dgm:cxn modelId="{C84E21A8-2BD1-4E49-B06A-7339384B4D7A}" type="presOf" srcId="{3A9C40FA-27E4-4D95-8082-10D40D1759C9}" destId="{2B7F18D8-BB8D-4597-B786-06AA9D5292A4}" srcOrd="1" destOrd="0" presId="urn:microsoft.com/office/officeart/2008/layout/HorizontalMultiLevelHierarchy"/>
    <dgm:cxn modelId="{7D9A7B87-9C96-474A-B022-90FEC0DFF38A}" type="presOf" srcId="{BB97F3C3-ECBF-4CB1-8C12-C699E64ED195}" destId="{0F71B2FF-9B75-45A1-A657-BE4ADAA9E7B0}" srcOrd="1" destOrd="0" presId="urn:microsoft.com/office/officeart/2008/layout/HorizontalMultiLevelHierarchy"/>
    <dgm:cxn modelId="{338D6343-D9B0-4B10-8AD0-CAAAF124803C}" srcId="{ED6E517A-E693-405A-8A30-48055B51182B}" destId="{74775297-984C-4464-87AE-6950C201370A}" srcOrd="0" destOrd="0" parTransId="{E64AF6FC-A4AB-4144-8E57-968EFFDFE59C}" sibTransId="{6422386C-6ABF-4824-B53B-947398571C2C}"/>
    <dgm:cxn modelId="{43C3D04A-4BD8-4856-9541-EC516DE75682}" srcId="{3B66DA6B-3B46-4437-9DB4-5F5999915838}" destId="{B5CC9DC2-AE23-4DC2-9952-D06693E55DEF}" srcOrd="0" destOrd="0" parTransId="{32E23D24-7A20-4686-BB28-73E9285E6001}" sibTransId="{A7E209E8-F64F-4A14-9940-96CBB5437D4D}"/>
    <dgm:cxn modelId="{39B18B41-B090-435A-8827-BB73680766AB}" type="presOf" srcId="{CA395529-9352-47A9-9984-459EBFAC0324}" destId="{8FAF721C-74E1-458F-AF23-563F4DB3A1CA}" srcOrd="0" destOrd="0" presId="urn:microsoft.com/office/officeart/2008/layout/HorizontalMultiLevelHierarchy"/>
    <dgm:cxn modelId="{319B72CD-9CA3-48E7-AAE4-2763641D904A}" type="presOf" srcId="{62ECB88A-2C77-4F94-80D9-8F16D797C1DE}" destId="{1DAAF4F3-C2AF-483F-B4A9-488983C22E20}" srcOrd="0" destOrd="0" presId="urn:microsoft.com/office/officeart/2008/layout/HorizontalMultiLevelHierarchy"/>
    <dgm:cxn modelId="{95A0B5CC-55B4-44FC-89A3-57AD4996AEE9}" srcId="{BB00B42C-1A53-4F26-AF5A-002B55AA6AAE}" destId="{D32D68DD-C11E-4911-A4C4-AECB29F1ED7A}" srcOrd="1" destOrd="0" parTransId="{62ECB88A-2C77-4F94-80D9-8F16D797C1DE}" sibTransId="{847B2690-6913-43A0-B658-56FFA8053D96}"/>
    <dgm:cxn modelId="{8424ACC9-6F7D-4E2D-87D2-24045D7E12CC}" srcId="{9CC07BC8-4BEF-44D5-9F8B-9D10A1A660A3}" destId="{5320CDFB-6591-46B5-A402-493BAC36B116}" srcOrd="1" destOrd="0" parTransId="{C9FEDA71-8293-455A-85D7-47429FCC88FC}" sibTransId="{B97A22D8-A477-474F-B48B-1171813F1296}"/>
    <dgm:cxn modelId="{F7654590-02A1-464D-9891-B2B4F616BA95}" srcId="{9CC07BC8-4BEF-44D5-9F8B-9D10A1A660A3}" destId="{9BEE92E8-283B-4995-BA71-CAF205538F94}" srcOrd="0" destOrd="0" parTransId="{AB0B0A48-FCFE-4C68-9C4D-045D9437813C}" sibTransId="{831C098D-158D-4F86-8063-CFFB8FCDF4B0}"/>
    <dgm:cxn modelId="{73B9AE73-E546-45A8-AD4A-9DFFB0E142E9}" type="presOf" srcId="{D32D68DD-C11E-4911-A4C4-AECB29F1ED7A}" destId="{E59488DD-9BC0-433B-85D6-1C3F185CA7ED}" srcOrd="0" destOrd="0" presId="urn:microsoft.com/office/officeart/2008/layout/HorizontalMultiLevelHierarchy"/>
    <dgm:cxn modelId="{EC9FE670-07E8-4AB1-A246-2296F86C78F3}" type="presOf" srcId="{C9FEDA71-8293-455A-85D7-47429FCC88FC}" destId="{CE768823-C0D8-4F60-A929-1D40BA81F8B1}" srcOrd="1" destOrd="0" presId="urn:microsoft.com/office/officeart/2008/layout/HorizontalMultiLevelHierarchy"/>
    <dgm:cxn modelId="{57B84B0D-FBEB-464D-8F97-2FFF0E51A2E8}" type="presOf" srcId="{16D134F1-62ED-4B2A-8397-F4DF2AB8FC0D}" destId="{394BE52F-50BD-4A1A-AAC3-558B876A200A}" srcOrd="0" destOrd="0" presId="urn:microsoft.com/office/officeart/2008/layout/HorizontalMultiLevelHierarchy"/>
    <dgm:cxn modelId="{083E0C12-9AB0-43D1-B976-46971E4FAC2D}" type="presOf" srcId="{5320CDFB-6591-46B5-A402-493BAC36B116}" destId="{6318F72F-B77A-4100-B9B1-C2BFC787813B}" srcOrd="0" destOrd="0" presId="urn:microsoft.com/office/officeart/2008/layout/HorizontalMultiLevelHierarchy"/>
    <dgm:cxn modelId="{CB9269F8-58FA-4981-9AE8-320CD0430EF4}" type="presOf" srcId="{FD0BD02F-CFC2-4C44-B630-83BFBAC2CC65}" destId="{2ADF61AE-7657-43C8-B414-3255015D49DF}" srcOrd="0" destOrd="0" presId="urn:microsoft.com/office/officeart/2008/layout/HorizontalMultiLevelHierarchy"/>
    <dgm:cxn modelId="{E13DEE0B-0DEC-437C-B297-C5F12A42A518}" type="presOf" srcId="{30D2E5A5-4F72-4DDD-9279-8902CBDDD5DC}" destId="{B1EA00F1-06BD-4222-802C-3F40DEF76EDA}" srcOrd="1" destOrd="0" presId="urn:microsoft.com/office/officeart/2008/layout/HorizontalMultiLevelHierarchy"/>
    <dgm:cxn modelId="{3A138601-D4FC-44FF-8491-FAB203C212EA}" type="presOf" srcId="{62ECB88A-2C77-4F94-80D9-8F16D797C1DE}" destId="{75F4B256-FBA3-4203-AD6A-4707ED7E733A}" srcOrd="1" destOrd="0" presId="urn:microsoft.com/office/officeart/2008/layout/HorizontalMultiLevelHierarchy"/>
    <dgm:cxn modelId="{73908A50-19EC-4679-92FC-2C4E802F751A}" type="presOf" srcId="{CB94B318-3B9A-432E-9348-09B98ED83363}" destId="{74BBD1F2-6DFC-4490-A9EE-343FF31C208B}" srcOrd="1" destOrd="0" presId="urn:microsoft.com/office/officeart/2008/layout/HorizontalMultiLevelHierarchy"/>
    <dgm:cxn modelId="{14A790C8-FCBF-4022-A72B-768A0746D962}" type="presOf" srcId="{65031D02-4F40-43EC-AAC3-EBCAF901D27A}" destId="{CBFDE50A-E75A-4E1D-A15A-28E727AF251F}" srcOrd="0" destOrd="0" presId="urn:microsoft.com/office/officeart/2008/layout/HorizontalMultiLevelHierarchy"/>
    <dgm:cxn modelId="{2A5F8AC3-EB95-4186-971F-57D4F6DD059F}" srcId="{7B458D17-103A-4C6D-9B61-9F8A0F7C0A20}" destId="{3B66DA6B-3B46-4437-9DB4-5F5999915838}" srcOrd="1" destOrd="0" parTransId="{46B16CB1-B813-4289-B3DE-A42F758B6178}" sibTransId="{A718E618-AA70-4127-92F3-9B42C6F7A5B1}"/>
    <dgm:cxn modelId="{7B7FD08F-C47A-49D9-9AF2-4993837FDCBF}" type="presOf" srcId="{9BEE92E8-283B-4995-BA71-CAF205538F94}" destId="{BE50014F-F71D-4E14-A5FB-9CFC8923743B}" srcOrd="0" destOrd="0" presId="urn:microsoft.com/office/officeart/2008/layout/HorizontalMultiLevelHierarchy"/>
    <dgm:cxn modelId="{DD220AAE-6558-4201-8414-147074C1AD2B}" srcId="{7B458D17-103A-4C6D-9B61-9F8A0F7C0A20}" destId="{9CC07BC8-4BEF-44D5-9F8B-9D10A1A660A3}" srcOrd="0" destOrd="0" parTransId="{B20FB592-15D3-4BEE-B850-78AD1E617F61}" sibTransId="{B52278F1-D026-4B3D-964C-DEEAFB8D26C3}"/>
    <dgm:cxn modelId="{85F1C90E-4E45-4477-81EB-0A4BE44BD8C9}" type="presOf" srcId="{AF6D0DF1-B0EF-4C82-B20D-EA14DDF9D65E}" destId="{0FB4890F-3E9E-46E0-964C-196E541F90D7}" srcOrd="0" destOrd="0" presId="urn:microsoft.com/office/officeart/2008/layout/HorizontalMultiLevelHierarchy"/>
    <dgm:cxn modelId="{32B2F565-A299-41AE-9FC6-17ABCD46798E}" type="presOf" srcId="{2249B176-0EAF-44BF-A419-7EE1A3133EE0}" destId="{E628A065-EA81-4688-BE15-4C8CCF6E8F5B}" srcOrd="0" destOrd="0" presId="urn:microsoft.com/office/officeart/2008/layout/HorizontalMultiLevelHierarchy"/>
    <dgm:cxn modelId="{D87A16E4-5C94-4335-9CF0-B9961A927B1F}" type="presOf" srcId="{3A9C40FA-27E4-4D95-8082-10D40D1759C9}" destId="{B7AFDB78-8108-40CE-8024-5D3D6D7AE5AC}" srcOrd="0" destOrd="0" presId="urn:microsoft.com/office/officeart/2008/layout/HorizontalMultiLevelHierarchy"/>
    <dgm:cxn modelId="{C81E88A1-0F25-4307-9CE2-EA08E46DC97E}" srcId="{3B66DA6B-3B46-4437-9DB4-5F5999915838}" destId="{F60054E3-A635-4E32-9D07-284F06061376}" srcOrd="1" destOrd="0" parTransId="{FD0BD02F-CFC2-4C44-B630-83BFBAC2CC65}" sibTransId="{72A35EF3-C644-4E4F-BE81-3415104D92C8}"/>
    <dgm:cxn modelId="{F7FE9AAE-54EC-49A6-831F-B1A5A264ED7A}" type="presOf" srcId="{B20FB592-15D3-4BEE-B850-78AD1E617F61}" destId="{74BB1A4F-EEA0-424F-AD5E-020BB69A54C5}" srcOrd="0" destOrd="0" presId="urn:microsoft.com/office/officeart/2008/layout/HorizontalMultiLevelHierarchy"/>
    <dgm:cxn modelId="{E1358E05-8FEF-4BBF-9B20-C5B3FD3D5092}" type="presOf" srcId="{46B16CB1-B813-4289-B3DE-A42F758B6178}" destId="{BD058F86-A631-43B2-8E39-269BB2F6093E}" srcOrd="1" destOrd="0" presId="urn:microsoft.com/office/officeart/2008/layout/HorizontalMultiLevelHierarchy"/>
    <dgm:cxn modelId="{BE1AFE17-A748-4162-9841-DF6A0917E925}" type="presOf" srcId="{D90DD1A2-5F7E-4ABD-A165-DD3EA18EB083}" destId="{43B0EA55-E75D-4E61-800D-886F05F7CCD2}" srcOrd="0" destOrd="0" presId="urn:microsoft.com/office/officeart/2008/layout/HorizontalMultiLevelHierarchy"/>
    <dgm:cxn modelId="{89AC2D61-D0EC-4F6B-B677-5F40936BE583}" type="presOf" srcId="{EAFDE866-1148-42BC-AB04-644711673B68}" destId="{AD95BBBD-420E-427C-B27E-C6344A13244A}" srcOrd="0" destOrd="0" presId="urn:microsoft.com/office/officeart/2008/layout/HorizontalMultiLevelHierarchy"/>
    <dgm:cxn modelId="{E8AC2160-AAE9-47D7-B534-E91FB3EDF56A}" type="presOf" srcId="{2707714E-4960-44F4-9637-92E08804D6A7}" destId="{F40DDC69-2029-4F97-A366-52A32EAC787C}" srcOrd="0" destOrd="0" presId="urn:microsoft.com/office/officeart/2008/layout/HorizontalMultiLevelHierarchy"/>
    <dgm:cxn modelId="{F6B98C1C-A59D-413A-9D32-11E914030F75}" type="presOf" srcId="{AF6D0DF1-B0EF-4C82-B20D-EA14DDF9D65E}" destId="{EC2A97E8-6089-4A0D-B11D-96FE280C1B55}" srcOrd="1" destOrd="0" presId="urn:microsoft.com/office/officeart/2008/layout/HorizontalMultiLevelHierarchy"/>
    <dgm:cxn modelId="{98F21C53-E5D2-4FBC-9259-39A41492818D}" type="presOf" srcId="{2AAC4426-556B-44B3-B0AB-CBEF20E0380E}" destId="{8C2199BA-EB3C-41F5-BBA7-A74C1BF8ED82}" srcOrd="0" destOrd="0" presId="urn:microsoft.com/office/officeart/2008/layout/HorizontalMultiLevelHierarchy"/>
    <dgm:cxn modelId="{AB56091E-BAA5-4B9D-BFEE-1F40AA4A0C6B}" type="presOf" srcId="{34260908-DE17-4261-A068-CC144C1BDB55}" destId="{8645214D-7079-4DE5-B112-213391A9849F}" srcOrd="0" destOrd="0" presId="urn:microsoft.com/office/officeart/2008/layout/HorizontalMultiLevelHierarchy"/>
    <dgm:cxn modelId="{C430766D-1E7A-499F-8496-4DBB4040210D}" srcId="{CA395529-9352-47A9-9984-459EBFAC0324}" destId="{16D134F1-62ED-4B2A-8397-F4DF2AB8FC0D}" srcOrd="0" destOrd="0" parTransId="{2707714E-4960-44F4-9637-92E08804D6A7}" sibTransId="{FEBF1033-D49A-4EB0-8765-48DBAB330522}"/>
    <dgm:cxn modelId="{8362A3C9-DADF-430F-B525-F3110928A97F}" type="presOf" srcId="{BB00B42C-1A53-4F26-AF5A-002B55AA6AAE}" destId="{90210313-7CBC-42A2-BE5F-5DE99DB09CDC}" srcOrd="0" destOrd="0" presId="urn:microsoft.com/office/officeart/2008/layout/HorizontalMultiLevelHierarchy"/>
    <dgm:cxn modelId="{B68FE0CF-4E7A-4DE4-A426-79E921EC98AC}" type="presOf" srcId="{F60054E3-A635-4E32-9D07-284F06061376}" destId="{5BD43FED-FB81-437A-8D03-04BCD11338FD}" srcOrd="0" destOrd="0" presId="urn:microsoft.com/office/officeart/2008/layout/HorizontalMultiLevelHierarchy"/>
    <dgm:cxn modelId="{41C53ADB-78FB-4807-BDCD-1505C0A8F629}" srcId="{B5CC9DC2-AE23-4DC2-9952-D06693E55DEF}" destId="{EAFDE866-1148-42BC-AB04-644711673B68}" srcOrd="0" destOrd="0" parTransId="{34260908-DE17-4261-A068-CC144C1BDB55}" sibTransId="{C1E2B074-49D2-4635-8DEC-7D2D40728AAB}"/>
    <dgm:cxn modelId="{4F3D445A-96EC-4AC1-B0D3-31901B2CBE1F}" srcId="{D90DD1A2-5F7E-4ABD-A165-DD3EA18EB083}" destId="{2249B176-0EAF-44BF-A419-7EE1A3133EE0}" srcOrd="0" destOrd="0" parTransId="{CB94B318-3B9A-432E-9348-09B98ED83363}" sibTransId="{B0FAD509-D304-4A5F-94AF-689AF3DE5131}"/>
    <dgm:cxn modelId="{A28B78DB-876D-46EE-8D32-68E683637C85}" type="presOf" srcId="{ED6E517A-E693-405A-8A30-48055B51182B}" destId="{2A7AA8C5-1631-47DC-A1B8-9A5D0C84E68C}" srcOrd="0" destOrd="0" presId="urn:microsoft.com/office/officeart/2008/layout/HorizontalMultiLevelHierarchy"/>
    <dgm:cxn modelId="{480FBD37-C012-41ED-973A-6FF1656A6784}" type="presOf" srcId="{46B16CB1-B813-4289-B3DE-A42F758B6178}" destId="{48ABCF9D-0E91-4904-80E1-C5A063296094}" srcOrd="0" destOrd="0" presId="urn:microsoft.com/office/officeart/2008/layout/HorizontalMultiLevelHierarchy"/>
    <dgm:cxn modelId="{DDCDA472-30C2-45FD-96F1-2B31A82B3B9B}" type="presOf" srcId="{EDC095FD-9A03-44DE-A9F9-EC8B46387993}" destId="{4693F092-84CE-42A7-AD61-58082DA60E7D}" srcOrd="0" destOrd="0" presId="urn:microsoft.com/office/officeart/2008/layout/HorizontalMultiLevelHierarchy"/>
    <dgm:cxn modelId="{B7BAFAEB-0926-472D-80DC-1953D509A79F}" srcId="{BB00B42C-1A53-4F26-AF5A-002B55AA6AAE}" destId="{2AAC4426-556B-44B3-B0AB-CBEF20E0380E}" srcOrd="0" destOrd="0" parTransId="{AF6D0DF1-B0EF-4C82-B20D-EA14DDF9D65E}" sibTransId="{4E028AC9-896C-42E3-A8B6-D74DEAF4F91F}"/>
    <dgm:cxn modelId="{E074C992-2562-4B0A-91F5-690BF920DF34}" type="presOf" srcId="{74775297-984C-4464-87AE-6950C201370A}" destId="{71D296D5-3B74-47EA-A073-01E7AE9F742E}" srcOrd="0" destOrd="0" presId="urn:microsoft.com/office/officeart/2008/layout/HorizontalMultiLevelHierarchy"/>
    <dgm:cxn modelId="{2C02AB65-EF49-4C6E-A056-753E846C7309}" srcId="{2AAC4426-556B-44B3-B0AB-CBEF20E0380E}" destId="{CA395529-9352-47A9-9984-459EBFAC0324}" srcOrd="0" destOrd="0" parTransId="{65031D02-4F40-43EC-AAC3-EBCAF901D27A}" sibTransId="{61C8B3B8-C18B-4605-A24A-DD0694908300}"/>
    <dgm:cxn modelId="{EBE6650E-4418-4C3A-8531-AD0FE5545AEB}" type="presOf" srcId="{32E23D24-7A20-4686-BB28-73E9285E6001}" destId="{2A019479-B571-4BBF-B3E4-D0ACCBF9BAD3}" srcOrd="1" destOrd="0" presId="urn:microsoft.com/office/officeart/2008/layout/HorizontalMultiLevelHierarchy"/>
    <dgm:cxn modelId="{34BCF97D-7070-418C-8818-C1BA7CEF5012}" srcId="{74775297-984C-4464-87AE-6950C201370A}" destId="{7B458D17-103A-4C6D-9B61-9F8A0F7C0A20}" srcOrd="0" destOrd="0" parTransId="{8A277ABE-AF8A-4EC0-B774-7A9A3D36B492}" sibTransId="{F825D1F2-F9B6-4429-AD6D-36CD7B75E838}"/>
    <dgm:cxn modelId="{21A4ADE6-3EF9-43C8-A07C-E8E23EEA4679}" type="presOf" srcId="{C9FEDA71-8293-455A-85D7-47429FCC88FC}" destId="{78D46DCD-9DF6-489D-A55B-1299540758E4}" srcOrd="0" destOrd="0" presId="urn:microsoft.com/office/officeart/2008/layout/HorizontalMultiLevelHierarchy"/>
    <dgm:cxn modelId="{A5D945CC-83BA-44DD-A844-0194AEAB7DD0}" type="presOf" srcId="{B5CC9DC2-AE23-4DC2-9952-D06693E55DEF}" destId="{6A475576-F4F8-4457-B62C-9FAC2B1E873E}" srcOrd="0" destOrd="0" presId="urn:microsoft.com/office/officeart/2008/layout/HorizontalMultiLevelHierarchy"/>
    <dgm:cxn modelId="{46642756-915C-490B-B1A6-57AE2716B5CB}" type="presOf" srcId="{1E7D03B9-976D-42E8-B2CE-5E2F66DB1CB7}" destId="{2A74743B-8411-4F46-8DF8-64C83AAFEA19}" srcOrd="1" destOrd="0" presId="urn:microsoft.com/office/officeart/2008/layout/HorizontalMultiLevelHierarchy"/>
    <dgm:cxn modelId="{C51BDAB2-3C71-4A38-89BD-65148390E092}" type="presOf" srcId="{7B458D17-103A-4C6D-9B61-9F8A0F7C0A20}" destId="{13A272C5-DB4E-4466-A613-FA87E8C88C67}" srcOrd="0" destOrd="0" presId="urn:microsoft.com/office/officeart/2008/layout/HorizontalMultiLevelHierarchy"/>
    <dgm:cxn modelId="{AA2CDF42-FBC7-47B1-9DC7-4D24AA498195}" type="presParOf" srcId="{2A7AA8C5-1631-47DC-A1B8-9A5D0C84E68C}" destId="{F7DD86C1-DE0C-49BA-8705-ABECA1A1817F}" srcOrd="0" destOrd="0" presId="urn:microsoft.com/office/officeart/2008/layout/HorizontalMultiLevelHierarchy"/>
    <dgm:cxn modelId="{12CFEC2D-1ED5-4803-AC50-03528C009E83}" type="presParOf" srcId="{F7DD86C1-DE0C-49BA-8705-ABECA1A1817F}" destId="{71D296D5-3B74-47EA-A073-01E7AE9F742E}" srcOrd="0" destOrd="0" presId="urn:microsoft.com/office/officeart/2008/layout/HorizontalMultiLevelHierarchy"/>
    <dgm:cxn modelId="{A00FE1CF-D8E0-4CB9-8DD6-7578AA8FBB52}" type="presParOf" srcId="{F7DD86C1-DE0C-49BA-8705-ABECA1A1817F}" destId="{8DA2BB01-98B4-47E3-B73E-0DA48CB4412E}" srcOrd="1" destOrd="0" presId="urn:microsoft.com/office/officeart/2008/layout/HorizontalMultiLevelHierarchy"/>
    <dgm:cxn modelId="{DFCFA2D9-7672-4BB4-B434-969022673B72}" type="presParOf" srcId="{8DA2BB01-98B4-47E3-B73E-0DA48CB4412E}" destId="{C70ACE78-B57A-474A-A04E-256E0784DF77}" srcOrd="0" destOrd="0" presId="urn:microsoft.com/office/officeart/2008/layout/HorizontalMultiLevelHierarchy"/>
    <dgm:cxn modelId="{D66B5457-E916-497E-BCCF-BD4D89B4196F}" type="presParOf" srcId="{C70ACE78-B57A-474A-A04E-256E0784DF77}" destId="{D7C806D9-6EE5-4D3B-B89F-9305C8EC4B12}" srcOrd="0" destOrd="0" presId="urn:microsoft.com/office/officeart/2008/layout/HorizontalMultiLevelHierarchy"/>
    <dgm:cxn modelId="{DB7D2F34-F2CD-4A0D-AA8B-8C98A343C6C5}" type="presParOf" srcId="{8DA2BB01-98B4-47E3-B73E-0DA48CB4412E}" destId="{B3258C6F-1804-4805-812C-5CE5632BDEBB}" srcOrd="1" destOrd="0" presId="urn:microsoft.com/office/officeart/2008/layout/HorizontalMultiLevelHierarchy"/>
    <dgm:cxn modelId="{D4298B92-E8E7-4E9C-AC1F-160470570D7C}" type="presParOf" srcId="{B3258C6F-1804-4805-812C-5CE5632BDEBB}" destId="{13A272C5-DB4E-4466-A613-FA87E8C88C67}" srcOrd="0" destOrd="0" presId="urn:microsoft.com/office/officeart/2008/layout/HorizontalMultiLevelHierarchy"/>
    <dgm:cxn modelId="{958FF932-9C50-469D-9E6F-01EFACF5A09E}" type="presParOf" srcId="{B3258C6F-1804-4805-812C-5CE5632BDEBB}" destId="{78881385-B2C9-4B09-BA8A-8F83201E34FC}" srcOrd="1" destOrd="0" presId="urn:microsoft.com/office/officeart/2008/layout/HorizontalMultiLevelHierarchy"/>
    <dgm:cxn modelId="{534FFD46-338F-419C-9380-71BCDD7CFB8C}" type="presParOf" srcId="{78881385-B2C9-4B09-BA8A-8F83201E34FC}" destId="{74BB1A4F-EEA0-424F-AD5E-020BB69A54C5}" srcOrd="0" destOrd="0" presId="urn:microsoft.com/office/officeart/2008/layout/HorizontalMultiLevelHierarchy"/>
    <dgm:cxn modelId="{BA892445-0C98-470E-9475-6B2F596C4398}" type="presParOf" srcId="{74BB1A4F-EEA0-424F-AD5E-020BB69A54C5}" destId="{3FD4E3DB-9579-4D10-B989-C5A9987474E4}" srcOrd="0" destOrd="0" presId="urn:microsoft.com/office/officeart/2008/layout/HorizontalMultiLevelHierarchy"/>
    <dgm:cxn modelId="{B1D7CDEB-AAE1-447C-AFD4-751C8C97739B}" type="presParOf" srcId="{78881385-B2C9-4B09-BA8A-8F83201E34FC}" destId="{2680AF29-9674-41DA-8536-68DE219D5DC7}" srcOrd="1" destOrd="0" presId="urn:microsoft.com/office/officeart/2008/layout/HorizontalMultiLevelHierarchy"/>
    <dgm:cxn modelId="{F32B3337-4717-48E3-9B75-C4682AC65BB8}" type="presParOf" srcId="{2680AF29-9674-41DA-8536-68DE219D5DC7}" destId="{E63F0740-5722-49FF-BCD5-70EFCE0A430B}" srcOrd="0" destOrd="0" presId="urn:microsoft.com/office/officeart/2008/layout/HorizontalMultiLevelHierarchy"/>
    <dgm:cxn modelId="{00F6A6A6-B256-4273-A9CC-6F400DA0D8AF}" type="presParOf" srcId="{2680AF29-9674-41DA-8536-68DE219D5DC7}" destId="{D8E32E0A-9BC9-46E8-ABC5-CBEADA7FB2CE}" srcOrd="1" destOrd="0" presId="urn:microsoft.com/office/officeart/2008/layout/HorizontalMultiLevelHierarchy"/>
    <dgm:cxn modelId="{2E3B77B6-F737-4EFC-BC75-58E17BA00B11}" type="presParOf" srcId="{D8E32E0A-9BC9-46E8-ABC5-CBEADA7FB2CE}" destId="{109AA600-94C5-44F1-9407-1CFFA533E680}" srcOrd="0" destOrd="0" presId="urn:microsoft.com/office/officeart/2008/layout/HorizontalMultiLevelHierarchy"/>
    <dgm:cxn modelId="{5C1B9AF0-29FF-4C7E-B0A4-54B24FE37C13}" type="presParOf" srcId="{109AA600-94C5-44F1-9407-1CFFA533E680}" destId="{AA3C7D13-E07E-40E0-88D2-531866FA4868}" srcOrd="0" destOrd="0" presId="urn:microsoft.com/office/officeart/2008/layout/HorizontalMultiLevelHierarchy"/>
    <dgm:cxn modelId="{D749B774-D3A7-400A-9759-E94EE277211D}" type="presParOf" srcId="{D8E32E0A-9BC9-46E8-ABC5-CBEADA7FB2CE}" destId="{71FFB9A5-C84B-4E86-A30C-69CC1AFA1CA2}" srcOrd="1" destOrd="0" presId="urn:microsoft.com/office/officeart/2008/layout/HorizontalMultiLevelHierarchy"/>
    <dgm:cxn modelId="{D5EF374A-DEDE-4824-B339-ACF9B2469B1B}" type="presParOf" srcId="{71FFB9A5-C84B-4E86-A30C-69CC1AFA1CA2}" destId="{BE50014F-F71D-4E14-A5FB-9CFC8923743B}" srcOrd="0" destOrd="0" presId="urn:microsoft.com/office/officeart/2008/layout/HorizontalMultiLevelHierarchy"/>
    <dgm:cxn modelId="{8500DDAC-5A01-462F-9EB6-BA8F86679C73}" type="presParOf" srcId="{71FFB9A5-C84B-4E86-A30C-69CC1AFA1CA2}" destId="{450B870A-7268-4FA8-8874-3134B60D434D}" srcOrd="1" destOrd="0" presId="urn:microsoft.com/office/officeart/2008/layout/HorizontalMultiLevelHierarchy"/>
    <dgm:cxn modelId="{519BE1F5-83D1-41A6-8DC5-61621B7ECFE0}" type="presParOf" srcId="{D8E32E0A-9BC9-46E8-ABC5-CBEADA7FB2CE}" destId="{78D46DCD-9DF6-489D-A55B-1299540758E4}" srcOrd="2" destOrd="0" presId="urn:microsoft.com/office/officeart/2008/layout/HorizontalMultiLevelHierarchy"/>
    <dgm:cxn modelId="{5409E6AD-27E2-45AB-9F3A-0A0E69DA40D6}" type="presParOf" srcId="{78D46DCD-9DF6-489D-A55B-1299540758E4}" destId="{CE768823-C0D8-4F60-A929-1D40BA81F8B1}" srcOrd="0" destOrd="0" presId="urn:microsoft.com/office/officeart/2008/layout/HorizontalMultiLevelHierarchy"/>
    <dgm:cxn modelId="{A730C459-DE14-4A6A-8A27-92929980207D}" type="presParOf" srcId="{D8E32E0A-9BC9-46E8-ABC5-CBEADA7FB2CE}" destId="{CC2F946E-5930-4B47-9DB8-2F88097C6AF1}" srcOrd="3" destOrd="0" presId="urn:microsoft.com/office/officeart/2008/layout/HorizontalMultiLevelHierarchy"/>
    <dgm:cxn modelId="{6DE80684-AAC6-43A3-97FD-2FA88C1E5629}" type="presParOf" srcId="{CC2F946E-5930-4B47-9DB8-2F88097C6AF1}" destId="{6318F72F-B77A-4100-B9B1-C2BFC787813B}" srcOrd="0" destOrd="0" presId="urn:microsoft.com/office/officeart/2008/layout/HorizontalMultiLevelHierarchy"/>
    <dgm:cxn modelId="{5395AF6F-A9DF-43CA-8C59-56687083775E}" type="presParOf" srcId="{CC2F946E-5930-4B47-9DB8-2F88097C6AF1}" destId="{53F6984F-0E3C-43A3-9396-6CB76F592565}" srcOrd="1" destOrd="0" presId="urn:microsoft.com/office/officeart/2008/layout/HorizontalMultiLevelHierarchy"/>
    <dgm:cxn modelId="{B83BE26F-E1E7-45D6-93F9-83ABF6A5AA96}" type="presParOf" srcId="{78881385-B2C9-4B09-BA8A-8F83201E34FC}" destId="{48ABCF9D-0E91-4904-80E1-C5A063296094}" srcOrd="2" destOrd="0" presId="urn:microsoft.com/office/officeart/2008/layout/HorizontalMultiLevelHierarchy"/>
    <dgm:cxn modelId="{FE463565-64CC-4E68-BAC3-235EFD1069A9}" type="presParOf" srcId="{48ABCF9D-0E91-4904-80E1-C5A063296094}" destId="{BD058F86-A631-43B2-8E39-269BB2F6093E}" srcOrd="0" destOrd="0" presId="urn:microsoft.com/office/officeart/2008/layout/HorizontalMultiLevelHierarchy"/>
    <dgm:cxn modelId="{3C29443A-0408-46CD-A5AF-F081DF243B80}" type="presParOf" srcId="{78881385-B2C9-4B09-BA8A-8F83201E34FC}" destId="{813ED618-3EBB-4011-B31A-F3315426768D}" srcOrd="3" destOrd="0" presId="urn:microsoft.com/office/officeart/2008/layout/HorizontalMultiLevelHierarchy"/>
    <dgm:cxn modelId="{9E6872C0-7272-45D6-989D-9C077126FE71}" type="presParOf" srcId="{813ED618-3EBB-4011-B31A-F3315426768D}" destId="{CE26B5DA-D4AD-479D-9151-9FE9D11A4964}" srcOrd="0" destOrd="0" presId="urn:microsoft.com/office/officeart/2008/layout/HorizontalMultiLevelHierarchy"/>
    <dgm:cxn modelId="{B98BB0D1-9C3C-4844-8992-11F821B2A6CA}" type="presParOf" srcId="{813ED618-3EBB-4011-B31A-F3315426768D}" destId="{8FC77027-FAB3-48E4-834A-7412852E8DDB}" srcOrd="1" destOrd="0" presId="urn:microsoft.com/office/officeart/2008/layout/HorizontalMultiLevelHierarchy"/>
    <dgm:cxn modelId="{EBFE252B-0869-4E6C-AEFB-015AB05CB7AA}" type="presParOf" srcId="{8FC77027-FAB3-48E4-834A-7412852E8DDB}" destId="{49F219AC-A054-479F-ABB3-6168786BFF34}" srcOrd="0" destOrd="0" presId="urn:microsoft.com/office/officeart/2008/layout/HorizontalMultiLevelHierarchy"/>
    <dgm:cxn modelId="{9851B19A-1926-4044-8246-CD1A4A234A8D}" type="presParOf" srcId="{49F219AC-A054-479F-ABB3-6168786BFF34}" destId="{2A019479-B571-4BBF-B3E4-D0ACCBF9BAD3}" srcOrd="0" destOrd="0" presId="urn:microsoft.com/office/officeart/2008/layout/HorizontalMultiLevelHierarchy"/>
    <dgm:cxn modelId="{0C4C52CE-1768-4BA5-AD18-E0BA82DC1354}" type="presParOf" srcId="{8FC77027-FAB3-48E4-834A-7412852E8DDB}" destId="{261534D2-A573-4C67-AF87-4F471B0F64B2}" srcOrd="1" destOrd="0" presId="urn:microsoft.com/office/officeart/2008/layout/HorizontalMultiLevelHierarchy"/>
    <dgm:cxn modelId="{089AA014-09C5-4C8D-B8B5-DEF10AD9B28E}" type="presParOf" srcId="{261534D2-A573-4C67-AF87-4F471B0F64B2}" destId="{6A475576-F4F8-4457-B62C-9FAC2B1E873E}" srcOrd="0" destOrd="0" presId="urn:microsoft.com/office/officeart/2008/layout/HorizontalMultiLevelHierarchy"/>
    <dgm:cxn modelId="{0D9F3288-0F6A-4858-904B-D35651246785}" type="presParOf" srcId="{261534D2-A573-4C67-AF87-4F471B0F64B2}" destId="{26CD923B-E17A-4276-803D-A872E2BB844B}" srcOrd="1" destOrd="0" presId="urn:microsoft.com/office/officeart/2008/layout/HorizontalMultiLevelHierarchy"/>
    <dgm:cxn modelId="{E7431AE0-F4FE-46FA-ACD3-5F0F006D6665}" type="presParOf" srcId="{26CD923B-E17A-4276-803D-A872E2BB844B}" destId="{8645214D-7079-4DE5-B112-213391A9849F}" srcOrd="0" destOrd="0" presId="urn:microsoft.com/office/officeart/2008/layout/HorizontalMultiLevelHierarchy"/>
    <dgm:cxn modelId="{B2507CEE-656F-463C-9648-463A5E488424}" type="presParOf" srcId="{8645214D-7079-4DE5-B112-213391A9849F}" destId="{F32B46A9-EF94-443A-9FBE-08D724ADDC17}" srcOrd="0" destOrd="0" presId="urn:microsoft.com/office/officeart/2008/layout/HorizontalMultiLevelHierarchy"/>
    <dgm:cxn modelId="{D059E545-99B7-40E8-9310-4F675392803E}" type="presParOf" srcId="{26CD923B-E17A-4276-803D-A872E2BB844B}" destId="{DE0C5E65-C553-4909-85BE-9E85E7BEF96C}" srcOrd="1" destOrd="0" presId="urn:microsoft.com/office/officeart/2008/layout/HorizontalMultiLevelHierarchy"/>
    <dgm:cxn modelId="{9A94BE9C-641E-4A22-9E32-C3CA4570F8A4}" type="presParOf" srcId="{DE0C5E65-C553-4909-85BE-9E85E7BEF96C}" destId="{AD95BBBD-420E-427C-B27E-C6344A13244A}" srcOrd="0" destOrd="0" presId="urn:microsoft.com/office/officeart/2008/layout/HorizontalMultiLevelHierarchy"/>
    <dgm:cxn modelId="{091E90DD-FA93-4C9A-B0C7-E77A2BFC8E2F}" type="presParOf" srcId="{DE0C5E65-C553-4909-85BE-9E85E7BEF96C}" destId="{CC9E4DB6-F2D4-407E-85A7-BE230E340A8D}" srcOrd="1" destOrd="0" presId="urn:microsoft.com/office/officeart/2008/layout/HorizontalMultiLevelHierarchy"/>
    <dgm:cxn modelId="{2D206E4C-BE70-4B92-8E7D-1E7E7BC3E7AF}" type="presParOf" srcId="{8FC77027-FAB3-48E4-834A-7412852E8DDB}" destId="{2ADF61AE-7657-43C8-B414-3255015D49DF}" srcOrd="2" destOrd="0" presId="urn:microsoft.com/office/officeart/2008/layout/HorizontalMultiLevelHierarchy"/>
    <dgm:cxn modelId="{5411FCEF-8C22-429A-9918-0BB8A99F73F8}" type="presParOf" srcId="{2ADF61AE-7657-43C8-B414-3255015D49DF}" destId="{39566A82-C767-4986-B124-ACFA24A1156A}" srcOrd="0" destOrd="0" presId="urn:microsoft.com/office/officeart/2008/layout/HorizontalMultiLevelHierarchy"/>
    <dgm:cxn modelId="{715F242F-2287-4EED-A2BB-956073B37267}" type="presParOf" srcId="{8FC77027-FAB3-48E4-834A-7412852E8DDB}" destId="{45DE585D-4BBB-48F7-9B68-01621A848CDC}" srcOrd="3" destOrd="0" presId="urn:microsoft.com/office/officeart/2008/layout/HorizontalMultiLevelHierarchy"/>
    <dgm:cxn modelId="{5D49062B-AD59-401C-A213-455D7BC83A78}" type="presParOf" srcId="{45DE585D-4BBB-48F7-9B68-01621A848CDC}" destId="{5BD43FED-FB81-437A-8D03-04BCD11338FD}" srcOrd="0" destOrd="0" presId="urn:microsoft.com/office/officeart/2008/layout/HorizontalMultiLevelHierarchy"/>
    <dgm:cxn modelId="{E360FF74-1E2C-4DA0-AE27-49B00203A04E}" type="presParOf" srcId="{45DE585D-4BBB-48F7-9B68-01621A848CDC}" destId="{1643DB1B-3650-416D-9C8D-81CED158F984}" srcOrd="1" destOrd="0" presId="urn:microsoft.com/office/officeart/2008/layout/HorizontalMultiLevelHierarchy"/>
    <dgm:cxn modelId="{16EA41F3-37C5-4557-97DF-B42C1D77FA31}" type="presParOf" srcId="{8DA2BB01-98B4-47E3-B73E-0DA48CB4412E}" destId="{B7AFDB78-8108-40CE-8024-5D3D6D7AE5AC}" srcOrd="2" destOrd="0" presId="urn:microsoft.com/office/officeart/2008/layout/HorizontalMultiLevelHierarchy"/>
    <dgm:cxn modelId="{76B80FB8-EBC1-4A84-A306-EEAC34062D30}" type="presParOf" srcId="{B7AFDB78-8108-40CE-8024-5D3D6D7AE5AC}" destId="{2B7F18D8-BB8D-4597-B786-06AA9D5292A4}" srcOrd="0" destOrd="0" presId="urn:microsoft.com/office/officeart/2008/layout/HorizontalMultiLevelHierarchy"/>
    <dgm:cxn modelId="{D9A7D025-7417-43B0-A02D-9257D65F3E63}" type="presParOf" srcId="{8DA2BB01-98B4-47E3-B73E-0DA48CB4412E}" destId="{20ED206B-B970-4697-B5DB-B8B6687C4B55}" srcOrd="3" destOrd="0" presId="urn:microsoft.com/office/officeart/2008/layout/HorizontalMultiLevelHierarchy"/>
    <dgm:cxn modelId="{B7B18C10-4D96-46B9-9C26-C2AA626ACF10}" type="presParOf" srcId="{20ED206B-B970-4697-B5DB-B8B6687C4B55}" destId="{43B0EA55-E75D-4E61-800D-886F05F7CCD2}" srcOrd="0" destOrd="0" presId="urn:microsoft.com/office/officeart/2008/layout/HorizontalMultiLevelHierarchy"/>
    <dgm:cxn modelId="{0C3F7BDA-9E28-4A9A-B868-9944B97B8C93}" type="presParOf" srcId="{20ED206B-B970-4697-B5DB-B8B6687C4B55}" destId="{76451A57-075E-4329-8239-58BA03C02150}" srcOrd="1" destOrd="0" presId="urn:microsoft.com/office/officeart/2008/layout/HorizontalMultiLevelHierarchy"/>
    <dgm:cxn modelId="{453AB1A8-ACD1-476B-B668-CA286AF0E904}" type="presParOf" srcId="{76451A57-075E-4329-8239-58BA03C02150}" destId="{8C7DDB91-5A1B-45FE-A080-8C6E864B73EA}" srcOrd="0" destOrd="0" presId="urn:microsoft.com/office/officeart/2008/layout/HorizontalMultiLevelHierarchy"/>
    <dgm:cxn modelId="{9E5690C9-2C7E-4FF8-8108-9A5AB4F6B99C}" type="presParOf" srcId="{8C7DDB91-5A1B-45FE-A080-8C6E864B73EA}" destId="{74BBD1F2-6DFC-4490-A9EE-343FF31C208B}" srcOrd="0" destOrd="0" presId="urn:microsoft.com/office/officeart/2008/layout/HorizontalMultiLevelHierarchy"/>
    <dgm:cxn modelId="{10B8FC6E-4876-4F88-804C-A90AF6EBF02A}" type="presParOf" srcId="{76451A57-075E-4329-8239-58BA03C02150}" destId="{392F2727-34B4-41A4-A95D-25036C7CED28}" srcOrd="1" destOrd="0" presId="urn:microsoft.com/office/officeart/2008/layout/HorizontalMultiLevelHierarchy"/>
    <dgm:cxn modelId="{A9491B81-10EC-43F6-B253-F145AD98CE60}" type="presParOf" srcId="{392F2727-34B4-41A4-A95D-25036C7CED28}" destId="{E628A065-EA81-4688-BE15-4C8CCF6E8F5B}" srcOrd="0" destOrd="0" presId="urn:microsoft.com/office/officeart/2008/layout/HorizontalMultiLevelHierarchy"/>
    <dgm:cxn modelId="{ABD9AC50-61AD-4256-8093-7FEE306B9A23}" type="presParOf" srcId="{392F2727-34B4-41A4-A95D-25036C7CED28}" destId="{EE677D25-4AEF-4F64-853A-76F0444B1DFB}" srcOrd="1" destOrd="0" presId="urn:microsoft.com/office/officeart/2008/layout/HorizontalMultiLevelHierarchy"/>
    <dgm:cxn modelId="{53F3C6E8-E325-4835-9DA0-8E17A5799414}" type="presParOf" srcId="{76451A57-075E-4329-8239-58BA03C02150}" destId="{2742B047-E4A2-4CC4-A528-404CBDA8F55D}" srcOrd="2" destOrd="0" presId="urn:microsoft.com/office/officeart/2008/layout/HorizontalMultiLevelHierarchy"/>
    <dgm:cxn modelId="{CDAB8718-1AC9-4865-8893-315698FF2756}" type="presParOf" srcId="{2742B047-E4A2-4CC4-A528-404CBDA8F55D}" destId="{2A74743B-8411-4F46-8DF8-64C83AAFEA19}" srcOrd="0" destOrd="0" presId="urn:microsoft.com/office/officeart/2008/layout/HorizontalMultiLevelHierarchy"/>
    <dgm:cxn modelId="{138E7F54-0EBD-43D3-B4E0-15E1B9510EB2}" type="presParOf" srcId="{76451A57-075E-4329-8239-58BA03C02150}" destId="{C9DADE0E-4E28-4165-B506-41A947AD7388}" srcOrd="3" destOrd="0" presId="urn:microsoft.com/office/officeart/2008/layout/HorizontalMultiLevelHierarchy"/>
    <dgm:cxn modelId="{CC7F69D6-CC92-472B-ADD3-5957097A228D}" type="presParOf" srcId="{C9DADE0E-4E28-4165-B506-41A947AD7388}" destId="{4693F092-84CE-42A7-AD61-58082DA60E7D}" srcOrd="0" destOrd="0" presId="urn:microsoft.com/office/officeart/2008/layout/HorizontalMultiLevelHierarchy"/>
    <dgm:cxn modelId="{3CF6648A-8EA8-4E2C-A3B2-ECAD7687FDD9}" type="presParOf" srcId="{C9DADE0E-4E28-4165-B506-41A947AD7388}" destId="{18AB103A-93CF-47A5-A846-F29743DE90DD}" srcOrd="1" destOrd="0" presId="urn:microsoft.com/office/officeart/2008/layout/HorizontalMultiLevelHierarchy"/>
    <dgm:cxn modelId="{5382E549-7C36-4221-BFEB-E6D80DCBE679}" type="presParOf" srcId="{18AB103A-93CF-47A5-A846-F29743DE90DD}" destId="{6D8B265A-A822-4F7B-8758-AA63E4A0A686}" srcOrd="0" destOrd="0" presId="urn:microsoft.com/office/officeart/2008/layout/HorizontalMultiLevelHierarchy"/>
    <dgm:cxn modelId="{047F35E4-8224-41FE-89E8-3679246ADB87}" type="presParOf" srcId="{6D8B265A-A822-4F7B-8758-AA63E4A0A686}" destId="{5CAF031F-D953-469B-8CA9-A62B34AB0856}" srcOrd="0" destOrd="0" presId="urn:microsoft.com/office/officeart/2008/layout/HorizontalMultiLevelHierarchy"/>
    <dgm:cxn modelId="{8D6343BC-2F65-4652-9F24-4F2F3FAE985A}" type="presParOf" srcId="{18AB103A-93CF-47A5-A846-F29743DE90DD}" destId="{A72B381C-6448-43ED-9B81-DF12C12645FE}" srcOrd="1" destOrd="0" presId="urn:microsoft.com/office/officeart/2008/layout/HorizontalMultiLevelHierarchy"/>
    <dgm:cxn modelId="{D2E0D453-C9C1-4EEB-AF1E-FD0064098429}" type="presParOf" srcId="{A72B381C-6448-43ED-9B81-DF12C12645FE}" destId="{E5E3ED08-274D-4DFE-B5BD-80CB661A656B}" srcOrd="0" destOrd="0" presId="urn:microsoft.com/office/officeart/2008/layout/HorizontalMultiLevelHierarchy"/>
    <dgm:cxn modelId="{58CD571C-A3D4-4432-8714-2037915DA760}" type="presParOf" srcId="{A72B381C-6448-43ED-9B81-DF12C12645FE}" destId="{C4F54E46-A9F2-4670-B787-7322FC92B273}" srcOrd="1" destOrd="0" presId="urn:microsoft.com/office/officeart/2008/layout/HorizontalMultiLevelHierarchy"/>
    <dgm:cxn modelId="{CD5E3C4F-D3A3-43C3-8D46-9C3760558BE9}" type="presParOf" srcId="{8DA2BB01-98B4-47E3-B73E-0DA48CB4412E}" destId="{C9291920-5542-48EF-A9FA-4D4635A27A9F}" srcOrd="4" destOrd="0" presId="urn:microsoft.com/office/officeart/2008/layout/HorizontalMultiLevelHierarchy"/>
    <dgm:cxn modelId="{CD411748-5DD3-42A2-9BA8-546EE6AF0B9E}" type="presParOf" srcId="{C9291920-5542-48EF-A9FA-4D4635A27A9F}" destId="{B1EA00F1-06BD-4222-802C-3F40DEF76EDA}" srcOrd="0" destOrd="0" presId="urn:microsoft.com/office/officeart/2008/layout/HorizontalMultiLevelHierarchy"/>
    <dgm:cxn modelId="{37BCB7C2-BD2D-41D2-A1D8-28BF98476F37}" type="presParOf" srcId="{8DA2BB01-98B4-47E3-B73E-0DA48CB4412E}" destId="{941881B3-DE88-4D30-9187-BAC935EFB91B}" srcOrd="5" destOrd="0" presId="urn:microsoft.com/office/officeart/2008/layout/HorizontalMultiLevelHierarchy"/>
    <dgm:cxn modelId="{8AD7FDB6-1E5A-435D-8150-B152D0381C79}" type="presParOf" srcId="{941881B3-DE88-4D30-9187-BAC935EFB91B}" destId="{90210313-7CBC-42A2-BE5F-5DE99DB09CDC}" srcOrd="0" destOrd="0" presId="urn:microsoft.com/office/officeart/2008/layout/HorizontalMultiLevelHierarchy"/>
    <dgm:cxn modelId="{A60406FA-2AE4-47D2-B4FE-522422A8598F}" type="presParOf" srcId="{941881B3-DE88-4D30-9187-BAC935EFB91B}" destId="{13F3818F-820E-46A5-8AC5-AAA68C1259CE}" srcOrd="1" destOrd="0" presId="urn:microsoft.com/office/officeart/2008/layout/HorizontalMultiLevelHierarchy"/>
    <dgm:cxn modelId="{C82D1FAA-04AE-48E4-9FD7-5AE3C200836D}" type="presParOf" srcId="{13F3818F-820E-46A5-8AC5-AAA68C1259CE}" destId="{0FB4890F-3E9E-46E0-964C-196E541F90D7}" srcOrd="0" destOrd="0" presId="urn:microsoft.com/office/officeart/2008/layout/HorizontalMultiLevelHierarchy"/>
    <dgm:cxn modelId="{2BDA86A2-FFB2-44D5-A2B8-8F9EBAABF1CF}" type="presParOf" srcId="{0FB4890F-3E9E-46E0-964C-196E541F90D7}" destId="{EC2A97E8-6089-4A0D-B11D-96FE280C1B55}" srcOrd="0" destOrd="0" presId="urn:microsoft.com/office/officeart/2008/layout/HorizontalMultiLevelHierarchy"/>
    <dgm:cxn modelId="{CAC729C5-08C5-4E7E-883B-01137CC8B344}" type="presParOf" srcId="{13F3818F-820E-46A5-8AC5-AAA68C1259CE}" destId="{CC26422F-448A-4255-8301-69182452F36A}" srcOrd="1" destOrd="0" presId="urn:microsoft.com/office/officeart/2008/layout/HorizontalMultiLevelHierarchy"/>
    <dgm:cxn modelId="{A5545FF1-34E5-47F2-930B-3CC5F11C25B0}" type="presParOf" srcId="{CC26422F-448A-4255-8301-69182452F36A}" destId="{8C2199BA-EB3C-41F5-BBA7-A74C1BF8ED82}" srcOrd="0" destOrd="0" presId="urn:microsoft.com/office/officeart/2008/layout/HorizontalMultiLevelHierarchy"/>
    <dgm:cxn modelId="{32149044-9BC4-4855-BF1F-4718BA5FBF5A}" type="presParOf" srcId="{CC26422F-448A-4255-8301-69182452F36A}" destId="{746368C9-2991-480A-95A5-1D210C2C0E67}" srcOrd="1" destOrd="0" presId="urn:microsoft.com/office/officeart/2008/layout/HorizontalMultiLevelHierarchy"/>
    <dgm:cxn modelId="{A3261048-C814-4A0E-B400-CAAC8340AC84}" type="presParOf" srcId="{746368C9-2991-480A-95A5-1D210C2C0E67}" destId="{CBFDE50A-E75A-4E1D-A15A-28E727AF251F}" srcOrd="0" destOrd="0" presId="urn:microsoft.com/office/officeart/2008/layout/HorizontalMultiLevelHierarchy"/>
    <dgm:cxn modelId="{8EB02A46-580D-4DBF-852F-DEBEDE53357B}" type="presParOf" srcId="{CBFDE50A-E75A-4E1D-A15A-28E727AF251F}" destId="{822F617B-0A1A-4E8A-9A01-96975B40F2EC}" srcOrd="0" destOrd="0" presId="urn:microsoft.com/office/officeart/2008/layout/HorizontalMultiLevelHierarchy"/>
    <dgm:cxn modelId="{4C468C88-9745-41EB-9495-FD01C5DA28F4}" type="presParOf" srcId="{746368C9-2991-480A-95A5-1D210C2C0E67}" destId="{6D07451F-713A-45D3-B8D6-6B696D199D7D}" srcOrd="1" destOrd="0" presId="urn:microsoft.com/office/officeart/2008/layout/HorizontalMultiLevelHierarchy"/>
    <dgm:cxn modelId="{AA71CD3D-8FB1-426B-99EF-846D5BD7E751}" type="presParOf" srcId="{6D07451F-713A-45D3-B8D6-6B696D199D7D}" destId="{8FAF721C-74E1-458F-AF23-563F4DB3A1CA}" srcOrd="0" destOrd="0" presId="urn:microsoft.com/office/officeart/2008/layout/HorizontalMultiLevelHierarchy"/>
    <dgm:cxn modelId="{BF496937-C703-4E17-A31D-91266EC209E2}" type="presParOf" srcId="{6D07451F-713A-45D3-B8D6-6B696D199D7D}" destId="{CD3925F2-A499-47DF-99CB-D93DAC5121C5}" srcOrd="1" destOrd="0" presId="urn:microsoft.com/office/officeart/2008/layout/HorizontalMultiLevelHierarchy"/>
    <dgm:cxn modelId="{E79E6105-9C16-463A-950C-845C0C8C9D99}" type="presParOf" srcId="{CD3925F2-A499-47DF-99CB-D93DAC5121C5}" destId="{F40DDC69-2029-4F97-A366-52A32EAC787C}" srcOrd="0" destOrd="0" presId="urn:microsoft.com/office/officeart/2008/layout/HorizontalMultiLevelHierarchy"/>
    <dgm:cxn modelId="{F81B4B65-DBA8-4DB8-974A-20F102D576B6}" type="presParOf" srcId="{F40DDC69-2029-4F97-A366-52A32EAC787C}" destId="{12156548-F42B-4DD2-A842-183136BBE501}" srcOrd="0" destOrd="0" presId="urn:microsoft.com/office/officeart/2008/layout/HorizontalMultiLevelHierarchy"/>
    <dgm:cxn modelId="{E9116983-0819-40EA-8EF1-7C9747216506}" type="presParOf" srcId="{CD3925F2-A499-47DF-99CB-D93DAC5121C5}" destId="{3DCB6949-400B-458C-AA8D-87A97CB248FB}" srcOrd="1" destOrd="0" presId="urn:microsoft.com/office/officeart/2008/layout/HorizontalMultiLevelHierarchy"/>
    <dgm:cxn modelId="{F38B9237-CD4D-4D92-9390-A65C5FB28B9D}" type="presParOf" srcId="{3DCB6949-400B-458C-AA8D-87A97CB248FB}" destId="{394BE52F-50BD-4A1A-AAC3-558B876A200A}" srcOrd="0" destOrd="0" presId="urn:microsoft.com/office/officeart/2008/layout/HorizontalMultiLevelHierarchy"/>
    <dgm:cxn modelId="{6C2067F7-2B1A-4013-AB06-AAE847A139F4}" type="presParOf" srcId="{3DCB6949-400B-458C-AA8D-87A97CB248FB}" destId="{7BFCAC08-0FC4-418B-92B7-561BE2F17085}" srcOrd="1" destOrd="0" presId="urn:microsoft.com/office/officeart/2008/layout/HorizontalMultiLevelHierarchy"/>
    <dgm:cxn modelId="{8205B1F7-752C-4F59-B975-4F11774C6218}" type="presParOf" srcId="{746368C9-2991-480A-95A5-1D210C2C0E67}" destId="{9CEC5AD9-65ED-427D-AE53-11B4884EC2A9}" srcOrd="2" destOrd="0" presId="urn:microsoft.com/office/officeart/2008/layout/HorizontalMultiLevelHierarchy"/>
    <dgm:cxn modelId="{5F118CE9-CF5E-4DC1-9111-1247405B589A}" type="presParOf" srcId="{9CEC5AD9-65ED-427D-AE53-11B4884EC2A9}" destId="{0F71B2FF-9B75-45A1-A657-BE4ADAA9E7B0}" srcOrd="0" destOrd="0" presId="urn:microsoft.com/office/officeart/2008/layout/HorizontalMultiLevelHierarchy"/>
    <dgm:cxn modelId="{5ED257B9-D74B-46EA-801F-BFEDC7792FED}" type="presParOf" srcId="{746368C9-2991-480A-95A5-1D210C2C0E67}" destId="{A76EE9B6-DE6D-4F19-B8DC-6B4851E755F5}" srcOrd="3" destOrd="0" presId="urn:microsoft.com/office/officeart/2008/layout/HorizontalMultiLevelHierarchy"/>
    <dgm:cxn modelId="{EA46203B-F11F-46F6-9125-AB59E69ABF97}" type="presParOf" srcId="{A76EE9B6-DE6D-4F19-B8DC-6B4851E755F5}" destId="{D8D326CC-F6B5-4661-84DE-6570C3FC7ECD}" srcOrd="0" destOrd="0" presId="urn:microsoft.com/office/officeart/2008/layout/HorizontalMultiLevelHierarchy"/>
    <dgm:cxn modelId="{6DB41522-2707-4C7E-A247-4FA2F87B58A1}" type="presParOf" srcId="{A76EE9B6-DE6D-4F19-B8DC-6B4851E755F5}" destId="{D2B4DDC6-D204-4C0D-A938-56A8FB07AB6C}" srcOrd="1" destOrd="0" presId="urn:microsoft.com/office/officeart/2008/layout/HorizontalMultiLevelHierarchy"/>
    <dgm:cxn modelId="{FAA6266C-C704-47EB-A412-A16D28B5F546}" type="presParOf" srcId="{13F3818F-820E-46A5-8AC5-AAA68C1259CE}" destId="{1DAAF4F3-C2AF-483F-B4A9-488983C22E20}" srcOrd="2" destOrd="0" presId="urn:microsoft.com/office/officeart/2008/layout/HorizontalMultiLevelHierarchy"/>
    <dgm:cxn modelId="{9CEA1CA9-4CA9-407C-99A0-2E494B9D4366}" type="presParOf" srcId="{1DAAF4F3-C2AF-483F-B4A9-488983C22E20}" destId="{75F4B256-FBA3-4203-AD6A-4707ED7E733A}" srcOrd="0" destOrd="0" presId="urn:microsoft.com/office/officeart/2008/layout/HorizontalMultiLevelHierarchy"/>
    <dgm:cxn modelId="{74505A87-896E-4CD1-B7F0-A4C773A508C5}" type="presParOf" srcId="{13F3818F-820E-46A5-8AC5-AAA68C1259CE}" destId="{B8E89D5C-2CCF-472E-AA78-EA7D36D1CE84}" srcOrd="3" destOrd="0" presId="urn:microsoft.com/office/officeart/2008/layout/HorizontalMultiLevelHierarchy"/>
    <dgm:cxn modelId="{4F69BF66-8008-491E-8C22-A4FD5F1CA24A}" type="presParOf" srcId="{B8E89D5C-2CCF-472E-AA78-EA7D36D1CE84}" destId="{E59488DD-9BC0-433B-85D6-1C3F185CA7ED}" srcOrd="0" destOrd="0" presId="urn:microsoft.com/office/officeart/2008/layout/HorizontalMultiLevelHierarchy"/>
    <dgm:cxn modelId="{B156B037-B14D-493F-ABB2-6A56EDD53440}" type="presParOf" srcId="{B8E89D5C-2CCF-472E-AA78-EA7D36D1CE84}" destId="{04985C37-9A62-4F2E-B684-C5B59E02B2A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28DCB-A645-4861-963E-A8610DC614A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060AF0C7-7C8E-45E4-995A-D03469CCD1DA}">
      <dgm:prSet phldrT="[Texto]"/>
      <dgm:spPr/>
      <dgm:t>
        <a:bodyPr/>
        <a:lstStyle/>
        <a:p>
          <a:r>
            <a:rPr lang="es-CO" dirty="0" smtClean="0"/>
            <a:t>Estructurar estrategia de promoción</a:t>
          </a:r>
          <a:endParaRPr lang="es-CO" dirty="0"/>
        </a:p>
      </dgm:t>
    </dgm:pt>
    <dgm:pt modelId="{7EAB0B84-7A72-4662-9027-F70E88363C38}" type="parTrans" cxnId="{8FBDD3B7-8007-481F-8740-52AC44FD9560}">
      <dgm:prSet/>
      <dgm:spPr/>
      <dgm:t>
        <a:bodyPr/>
        <a:lstStyle/>
        <a:p>
          <a:endParaRPr lang="es-CO"/>
        </a:p>
      </dgm:t>
    </dgm:pt>
    <dgm:pt modelId="{9C09FE7C-54B6-46D6-9B3D-EB0553247658}" type="sibTrans" cxnId="{8FBDD3B7-8007-481F-8740-52AC44FD9560}">
      <dgm:prSet/>
      <dgm:spPr/>
      <dgm:t>
        <a:bodyPr/>
        <a:lstStyle/>
        <a:p>
          <a:endParaRPr lang="es-CO"/>
        </a:p>
      </dgm:t>
    </dgm:pt>
    <dgm:pt modelId="{8AFA8687-F7CA-4D5B-AC16-D1B3877CF5FF}">
      <dgm:prSet phldrT="[Texto]"/>
      <dgm:spPr/>
      <dgm:t>
        <a:bodyPr/>
        <a:lstStyle/>
        <a:p>
          <a:r>
            <a:rPr lang="es-CO" dirty="0" smtClean="0"/>
            <a:t>Desarrollar propuesta de valor</a:t>
          </a:r>
          <a:endParaRPr lang="es-CO" dirty="0"/>
        </a:p>
      </dgm:t>
    </dgm:pt>
    <dgm:pt modelId="{2FFA9B02-FC3D-45E6-81E5-74DAA939192E}" type="parTrans" cxnId="{08BD2D60-C88B-43B2-B9EB-60D5026CCFC7}">
      <dgm:prSet/>
      <dgm:spPr/>
      <dgm:t>
        <a:bodyPr/>
        <a:lstStyle/>
        <a:p>
          <a:endParaRPr lang="es-CO"/>
        </a:p>
      </dgm:t>
    </dgm:pt>
    <dgm:pt modelId="{0FC4D404-4DA3-4B3A-93F9-CE4712930997}" type="sibTrans" cxnId="{08BD2D60-C88B-43B2-B9EB-60D5026CCFC7}">
      <dgm:prSet/>
      <dgm:spPr/>
      <dgm:t>
        <a:bodyPr/>
        <a:lstStyle/>
        <a:p>
          <a:endParaRPr lang="es-CO"/>
        </a:p>
      </dgm:t>
    </dgm:pt>
    <dgm:pt modelId="{E5155BA6-0FBA-40DC-AE7B-69026BA38EB4}">
      <dgm:prSet phldrT="[Texto]"/>
      <dgm:spPr/>
      <dgm:t>
        <a:bodyPr/>
        <a:lstStyle/>
        <a:p>
          <a:r>
            <a:rPr lang="es-CO" dirty="0" smtClean="0"/>
            <a:t>Identificar principales fortalezas de la región</a:t>
          </a:r>
          <a:endParaRPr lang="es-CO" dirty="0"/>
        </a:p>
      </dgm:t>
    </dgm:pt>
    <dgm:pt modelId="{80FF7428-8E40-47AB-A131-90948C76F54F}" type="parTrans" cxnId="{3FF4EB69-EE25-4172-B3A3-12E25A653C8E}">
      <dgm:prSet/>
      <dgm:spPr/>
      <dgm:t>
        <a:bodyPr/>
        <a:lstStyle/>
        <a:p>
          <a:endParaRPr lang="es-CO"/>
        </a:p>
      </dgm:t>
    </dgm:pt>
    <dgm:pt modelId="{5C1AEB12-76BF-4BEE-AFD8-26057FA1CF52}" type="sibTrans" cxnId="{3FF4EB69-EE25-4172-B3A3-12E25A653C8E}">
      <dgm:prSet/>
      <dgm:spPr/>
      <dgm:t>
        <a:bodyPr/>
        <a:lstStyle/>
        <a:p>
          <a:endParaRPr lang="es-CO"/>
        </a:p>
      </dgm:t>
    </dgm:pt>
    <dgm:pt modelId="{3E104379-56CB-4184-A563-DD9EC963B320}">
      <dgm:prSet phldrT="[Texto]"/>
      <dgm:spPr/>
      <dgm:t>
        <a:bodyPr/>
        <a:lstStyle/>
        <a:p>
          <a:r>
            <a:rPr lang="es-CO" dirty="0" smtClean="0"/>
            <a:t>Seleccionar eventos promocionales</a:t>
          </a:r>
          <a:endParaRPr lang="es-CO" dirty="0"/>
        </a:p>
      </dgm:t>
    </dgm:pt>
    <dgm:pt modelId="{27184121-625C-4CD0-A128-B45780F63257}" type="parTrans" cxnId="{5FC0D7CA-CB56-4EE3-B533-56E1216FE9B7}">
      <dgm:prSet/>
      <dgm:spPr/>
      <dgm:t>
        <a:bodyPr/>
        <a:lstStyle/>
        <a:p>
          <a:endParaRPr lang="es-CO"/>
        </a:p>
      </dgm:t>
    </dgm:pt>
    <dgm:pt modelId="{D25D488B-ED67-4638-90D0-62C6B64F7441}" type="sibTrans" cxnId="{5FC0D7CA-CB56-4EE3-B533-56E1216FE9B7}">
      <dgm:prSet/>
      <dgm:spPr/>
      <dgm:t>
        <a:bodyPr/>
        <a:lstStyle/>
        <a:p>
          <a:endParaRPr lang="es-CO"/>
        </a:p>
      </dgm:t>
    </dgm:pt>
    <dgm:pt modelId="{787AA9A7-BD2B-4215-9446-83F1B3C5FA08}">
      <dgm:prSet phldrT="[Texto]"/>
      <dgm:spPr/>
      <dgm:t>
        <a:bodyPr/>
        <a:lstStyle/>
        <a:p>
          <a:r>
            <a:rPr lang="es-CO" dirty="0" smtClean="0"/>
            <a:t>Realizar mapeo de eventos especializados existentes dentro y fuera de la región</a:t>
          </a:r>
          <a:endParaRPr lang="es-CO" dirty="0"/>
        </a:p>
      </dgm:t>
    </dgm:pt>
    <dgm:pt modelId="{D06F31DD-FB8D-4453-A3A1-F7A71E882236}" type="parTrans" cxnId="{04BA2768-A55B-476B-9661-B4FF80B5771E}">
      <dgm:prSet/>
      <dgm:spPr/>
      <dgm:t>
        <a:bodyPr/>
        <a:lstStyle/>
        <a:p>
          <a:endParaRPr lang="es-CO"/>
        </a:p>
      </dgm:t>
    </dgm:pt>
    <dgm:pt modelId="{AFE210E2-1DC3-41AE-B92B-08638DDF63BF}" type="sibTrans" cxnId="{04BA2768-A55B-476B-9661-B4FF80B5771E}">
      <dgm:prSet/>
      <dgm:spPr/>
      <dgm:t>
        <a:bodyPr/>
        <a:lstStyle/>
        <a:p>
          <a:endParaRPr lang="es-CO"/>
        </a:p>
      </dgm:t>
    </dgm:pt>
    <dgm:pt modelId="{9B8EFB39-491C-4423-9334-022955DE6804}">
      <dgm:prSet/>
      <dgm:spPr/>
      <dgm:t>
        <a:bodyPr/>
        <a:lstStyle/>
        <a:p>
          <a:r>
            <a:rPr lang="es-CO" dirty="0" smtClean="0"/>
            <a:t>Desarrollar nuevos eventos</a:t>
          </a:r>
          <a:endParaRPr lang="es-CO" dirty="0"/>
        </a:p>
      </dgm:t>
    </dgm:pt>
    <dgm:pt modelId="{B25C1399-B7EF-4B83-80EF-CCA08EB518B7}" type="parTrans" cxnId="{4998A239-D0CF-4B7B-9C35-9827F8E71796}">
      <dgm:prSet/>
      <dgm:spPr/>
      <dgm:t>
        <a:bodyPr/>
        <a:lstStyle/>
        <a:p>
          <a:endParaRPr lang="es-CO"/>
        </a:p>
      </dgm:t>
    </dgm:pt>
    <dgm:pt modelId="{6FE49456-FBAB-4B3C-9E4C-40852B478355}" type="sibTrans" cxnId="{4998A239-D0CF-4B7B-9C35-9827F8E71796}">
      <dgm:prSet/>
      <dgm:spPr/>
      <dgm:t>
        <a:bodyPr/>
        <a:lstStyle/>
        <a:p>
          <a:endParaRPr lang="es-CO"/>
        </a:p>
      </dgm:t>
    </dgm:pt>
    <dgm:pt modelId="{9C3B1B63-38B0-4558-A9F3-5316F5248B0C}">
      <dgm:prSet phldrT="[Texto]"/>
      <dgm:spPr/>
      <dgm:t>
        <a:bodyPr/>
        <a:lstStyle/>
        <a:p>
          <a:r>
            <a:rPr lang="es-CO" dirty="0" smtClean="0"/>
            <a:t>Identificar aspectos diferenciadores o generadores de valor</a:t>
          </a:r>
          <a:endParaRPr lang="es-CO" dirty="0"/>
        </a:p>
      </dgm:t>
    </dgm:pt>
    <dgm:pt modelId="{69AD4C9C-CD69-4168-BB46-CD49B7E3C286}" type="sibTrans" cxnId="{67AD928E-A29E-46C4-9E2C-CE4810F5B6BD}">
      <dgm:prSet/>
      <dgm:spPr/>
      <dgm:t>
        <a:bodyPr/>
        <a:lstStyle/>
        <a:p>
          <a:endParaRPr lang="es-CO"/>
        </a:p>
      </dgm:t>
    </dgm:pt>
    <dgm:pt modelId="{1BD13481-EFA7-4299-AA58-FEDF8D652554}" type="parTrans" cxnId="{67AD928E-A29E-46C4-9E2C-CE4810F5B6BD}">
      <dgm:prSet/>
      <dgm:spPr/>
      <dgm:t>
        <a:bodyPr/>
        <a:lstStyle/>
        <a:p>
          <a:endParaRPr lang="es-CO"/>
        </a:p>
      </dgm:t>
    </dgm:pt>
    <dgm:pt modelId="{9C12BCE3-B063-48D4-95A7-96CCA98B6402}">
      <dgm:prSet/>
      <dgm:spPr/>
      <dgm:t>
        <a:bodyPr/>
        <a:lstStyle/>
        <a:p>
          <a:r>
            <a:rPr lang="es-CO" dirty="0" smtClean="0"/>
            <a:t>Realizar mapeo de eventos especializados en los que participan los países participantes</a:t>
          </a:r>
          <a:endParaRPr lang="es-CO" dirty="0"/>
        </a:p>
      </dgm:t>
    </dgm:pt>
    <dgm:pt modelId="{87D74D67-5037-4E20-B478-C6840FADD363}" type="parTrans" cxnId="{2B769FFA-39C2-44ED-8F2F-06CFC80ECF35}">
      <dgm:prSet/>
      <dgm:spPr/>
      <dgm:t>
        <a:bodyPr/>
        <a:lstStyle/>
        <a:p>
          <a:endParaRPr lang="es-CO"/>
        </a:p>
      </dgm:t>
    </dgm:pt>
    <dgm:pt modelId="{3661F61B-0F77-4E16-AE43-3127BB630CD7}" type="sibTrans" cxnId="{2B769FFA-39C2-44ED-8F2F-06CFC80ECF35}">
      <dgm:prSet/>
      <dgm:spPr/>
      <dgm:t>
        <a:bodyPr/>
        <a:lstStyle/>
        <a:p>
          <a:endParaRPr lang="es-CO"/>
        </a:p>
      </dgm:t>
    </dgm:pt>
    <dgm:pt modelId="{4D4983DB-7101-4F6E-B662-FBC26C416818}">
      <dgm:prSet/>
      <dgm:spPr/>
      <dgm:t>
        <a:bodyPr/>
        <a:lstStyle/>
        <a:p>
          <a:r>
            <a:rPr lang="es-CO" dirty="0" smtClean="0"/>
            <a:t>Seleccionar eventos de participación conjunta</a:t>
          </a:r>
          <a:endParaRPr lang="es-CO" dirty="0"/>
        </a:p>
      </dgm:t>
    </dgm:pt>
    <dgm:pt modelId="{88A235B3-3207-49C9-8817-D9B096095A0E}" type="parTrans" cxnId="{BCAA9A87-AD70-4024-8882-8CFCFD9B8E2E}">
      <dgm:prSet/>
      <dgm:spPr/>
      <dgm:t>
        <a:bodyPr/>
        <a:lstStyle/>
        <a:p>
          <a:endParaRPr lang="es-CO"/>
        </a:p>
      </dgm:t>
    </dgm:pt>
    <dgm:pt modelId="{81BA5A44-E664-412E-A5AB-9F16DDF89A72}" type="sibTrans" cxnId="{BCAA9A87-AD70-4024-8882-8CFCFD9B8E2E}">
      <dgm:prSet/>
      <dgm:spPr/>
      <dgm:t>
        <a:bodyPr/>
        <a:lstStyle/>
        <a:p>
          <a:endParaRPr lang="es-CO"/>
        </a:p>
      </dgm:t>
    </dgm:pt>
    <dgm:pt modelId="{2F9E0EFA-1890-4B4F-887A-1573D1552813}">
      <dgm:prSet/>
      <dgm:spPr/>
      <dgm:t>
        <a:bodyPr/>
        <a:lstStyle/>
        <a:p>
          <a:r>
            <a:rPr lang="es-CO" dirty="0" smtClean="0"/>
            <a:t>Identificar principales representantes del sector en cada país</a:t>
          </a:r>
          <a:endParaRPr lang="es-CO" dirty="0"/>
        </a:p>
      </dgm:t>
    </dgm:pt>
    <dgm:pt modelId="{F3F422F2-461E-49DE-BC70-147AC225883F}" type="parTrans" cxnId="{1717366F-8459-46EF-ACAF-9F904D71FA12}">
      <dgm:prSet/>
      <dgm:spPr/>
      <dgm:t>
        <a:bodyPr/>
        <a:lstStyle/>
        <a:p>
          <a:endParaRPr lang="es-CO"/>
        </a:p>
      </dgm:t>
    </dgm:pt>
    <dgm:pt modelId="{83025388-9B8B-44DB-8888-7C9AFDCA3884}" type="sibTrans" cxnId="{1717366F-8459-46EF-ACAF-9F904D71FA12}">
      <dgm:prSet/>
      <dgm:spPr/>
      <dgm:t>
        <a:bodyPr/>
        <a:lstStyle/>
        <a:p>
          <a:endParaRPr lang="es-CO"/>
        </a:p>
      </dgm:t>
    </dgm:pt>
    <dgm:pt modelId="{8AB5C755-272B-4040-B7EA-482686BEAF33}">
      <dgm:prSet/>
      <dgm:spPr/>
      <dgm:t>
        <a:bodyPr/>
        <a:lstStyle/>
        <a:p>
          <a:r>
            <a:rPr lang="es-CO" dirty="0" smtClean="0"/>
            <a:t>Convocar mesas de trabajo para identificar principales fortalezas del sector</a:t>
          </a:r>
          <a:endParaRPr lang="es-CO" dirty="0"/>
        </a:p>
      </dgm:t>
    </dgm:pt>
    <dgm:pt modelId="{260FB9E3-16FF-459D-A9BF-05F7C8037D64}" type="parTrans" cxnId="{E5C6AD3D-22C1-43A3-AB5D-2E596B9EBE81}">
      <dgm:prSet/>
      <dgm:spPr/>
      <dgm:t>
        <a:bodyPr/>
        <a:lstStyle/>
        <a:p>
          <a:endParaRPr lang="es-CO"/>
        </a:p>
      </dgm:t>
    </dgm:pt>
    <dgm:pt modelId="{45753783-ADB0-401C-A88F-B8D9F0CED7B9}" type="sibTrans" cxnId="{E5C6AD3D-22C1-43A3-AB5D-2E596B9EBE81}">
      <dgm:prSet/>
      <dgm:spPr/>
      <dgm:t>
        <a:bodyPr/>
        <a:lstStyle/>
        <a:p>
          <a:endParaRPr lang="es-CO"/>
        </a:p>
      </dgm:t>
    </dgm:pt>
    <dgm:pt modelId="{FF156D7D-58AC-41C6-BA4C-964CA87A081D}">
      <dgm:prSet/>
      <dgm:spPr/>
      <dgm:t>
        <a:bodyPr/>
        <a:lstStyle/>
        <a:p>
          <a:r>
            <a:rPr lang="es-CO" dirty="0" smtClean="0"/>
            <a:t>Convocar a mesas de trabajo para identificar aspectos diferenciadores </a:t>
          </a:r>
          <a:endParaRPr lang="es-CO" dirty="0"/>
        </a:p>
      </dgm:t>
    </dgm:pt>
    <dgm:pt modelId="{73D00939-0DDF-44E0-A5A1-A80F4E86A3D8}" type="parTrans" cxnId="{9B2D6045-E1CD-487D-8531-A20962862CD5}">
      <dgm:prSet/>
      <dgm:spPr/>
      <dgm:t>
        <a:bodyPr/>
        <a:lstStyle/>
        <a:p>
          <a:endParaRPr lang="es-CO"/>
        </a:p>
      </dgm:t>
    </dgm:pt>
    <dgm:pt modelId="{BFC50CF0-49C6-4D85-AD5E-675ACC5C13EC}" type="sibTrans" cxnId="{9B2D6045-E1CD-487D-8531-A20962862CD5}">
      <dgm:prSet/>
      <dgm:spPr/>
      <dgm:t>
        <a:bodyPr/>
        <a:lstStyle/>
        <a:p>
          <a:endParaRPr lang="es-CO"/>
        </a:p>
      </dgm:t>
    </dgm:pt>
    <dgm:pt modelId="{E87567D7-E0BD-4924-ADD5-49A6FFC2E9FA}">
      <dgm:prSet/>
      <dgm:spPr/>
      <dgm:t>
        <a:bodyPr/>
        <a:lstStyle/>
        <a:p>
          <a:r>
            <a:rPr lang="es-CO" dirty="0" smtClean="0"/>
            <a:t>Vincular a los principales representantes del sector para generar sinergias</a:t>
          </a:r>
          <a:endParaRPr lang="es-CO" dirty="0"/>
        </a:p>
      </dgm:t>
    </dgm:pt>
    <dgm:pt modelId="{045DA7B2-0389-410D-AFCD-ECBDA050A899}" type="parTrans" cxnId="{C8C51A45-7624-4512-986F-D4DF21F98372}">
      <dgm:prSet/>
      <dgm:spPr/>
      <dgm:t>
        <a:bodyPr/>
        <a:lstStyle/>
        <a:p>
          <a:endParaRPr lang="es-CO"/>
        </a:p>
      </dgm:t>
    </dgm:pt>
    <dgm:pt modelId="{9EB80161-1573-4F3A-A3AE-673D23A8E85A}" type="sibTrans" cxnId="{C8C51A45-7624-4512-986F-D4DF21F98372}">
      <dgm:prSet/>
      <dgm:spPr/>
      <dgm:t>
        <a:bodyPr/>
        <a:lstStyle/>
        <a:p>
          <a:endParaRPr lang="es-CO"/>
        </a:p>
      </dgm:t>
    </dgm:pt>
    <dgm:pt modelId="{9FD41C0A-9F41-4D0F-9529-FDD0212E6C31}">
      <dgm:prSet/>
      <dgm:spPr/>
      <dgm:t>
        <a:bodyPr/>
        <a:lstStyle/>
        <a:p>
          <a:r>
            <a:rPr lang="es-CO" dirty="0" smtClean="0"/>
            <a:t>Desarrollar material promocional audiovisual</a:t>
          </a:r>
          <a:endParaRPr lang="es-CO" dirty="0"/>
        </a:p>
      </dgm:t>
    </dgm:pt>
    <dgm:pt modelId="{FB4A92DC-5537-46BC-A237-1B6A9ED78DFB}" type="parTrans" cxnId="{888465D1-3C7F-4ABE-896F-0DA14D1F9631}">
      <dgm:prSet/>
      <dgm:spPr/>
      <dgm:t>
        <a:bodyPr/>
        <a:lstStyle/>
        <a:p>
          <a:endParaRPr lang="es-CO"/>
        </a:p>
      </dgm:t>
    </dgm:pt>
    <dgm:pt modelId="{1EF9B2A6-67E6-43A6-B10C-05AF03477FBB}" type="sibTrans" cxnId="{888465D1-3C7F-4ABE-896F-0DA14D1F9631}">
      <dgm:prSet/>
      <dgm:spPr/>
      <dgm:t>
        <a:bodyPr/>
        <a:lstStyle/>
        <a:p>
          <a:endParaRPr lang="es-CO"/>
        </a:p>
      </dgm:t>
    </dgm:pt>
    <dgm:pt modelId="{ECCAD4FC-EFCF-4BC4-B1EA-C1B91B306B0F}">
      <dgm:prSet/>
      <dgm:spPr/>
      <dgm:t>
        <a:bodyPr/>
        <a:lstStyle/>
        <a:p>
          <a:r>
            <a:rPr lang="es-CO" dirty="0" smtClean="0"/>
            <a:t>Diseñar un evento promocional especializado </a:t>
          </a:r>
          <a:endParaRPr lang="es-CO" dirty="0"/>
        </a:p>
      </dgm:t>
    </dgm:pt>
    <dgm:pt modelId="{B9D2D241-F85D-4465-9C89-FC999368412A}" type="parTrans" cxnId="{69F6E829-A41D-43A4-A3C6-3985F4106393}">
      <dgm:prSet/>
      <dgm:spPr/>
      <dgm:t>
        <a:bodyPr/>
        <a:lstStyle/>
        <a:p>
          <a:endParaRPr lang="es-CO"/>
        </a:p>
      </dgm:t>
    </dgm:pt>
    <dgm:pt modelId="{8A14B3FD-A0C5-4C2B-A872-04A6B197D4AE}" type="sibTrans" cxnId="{69F6E829-A41D-43A4-A3C6-3985F4106393}">
      <dgm:prSet/>
      <dgm:spPr/>
      <dgm:t>
        <a:bodyPr/>
        <a:lstStyle/>
        <a:p>
          <a:endParaRPr lang="es-CO"/>
        </a:p>
      </dgm:t>
    </dgm:pt>
    <dgm:pt modelId="{0FB5C4EE-D638-4C15-B908-69EF6B3F93E0}">
      <dgm:prSet/>
      <dgm:spPr/>
      <dgm:t>
        <a:bodyPr/>
        <a:lstStyle/>
        <a:p>
          <a:r>
            <a:rPr lang="es-CO" dirty="0" smtClean="0"/>
            <a:t>Diseñar un premio para casos exitosos de encadenamientos en la </a:t>
          </a:r>
          <a:r>
            <a:rPr lang="es-CO" dirty="0" err="1" smtClean="0"/>
            <a:t>region</a:t>
          </a:r>
          <a:endParaRPr lang="es-CO" dirty="0"/>
        </a:p>
      </dgm:t>
    </dgm:pt>
    <dgm:pt modelId="{DB6FCB86-FBC3-4688-85DD-A912552B69B9}" type="parTrans" cxnId="{DE25C8DE-55F4-4E05-8FDC-1FC54801C94D}">
      <dgm:prSet/>
      <dgm:spPr/>
      <dgm:t>
        <a:bodyPr/>
        <a:lstStyle/>
        <a:p>
          <a:endParaRPr lang="es-CO"/>
        </a:p>
      </dgm:t>
    </dgm:pt>
    <dgm:pt modelId="{8847E453-C15C-41EA-ACDB-1DFB9674F21D}" type="sibTrans" cxnId="{DE25C8DE-55F4-4E05-8FDC-1FC54801C94D}">
      <dgm:prSet/>
      <dgm:spPr/>
      <dgm:t>
        <a:bodyPr/>
        <a:lstStyle/>
        <a:p>
          <a:endParaRPr lang="es-CO"/>
        </a:p>
      </dgm:t>
    </dgm:pt>
    <dgm:pt modelId="{D4E457AF-3990-4DB8-A5BE-DA45D1681952}">
      <dgm:prSet/>
      <dgm:spPr/>
      <dgm:t>
        <a:bodyPr/>
        <a:lstStyle/>
        <a:p>
          <a:r>
            <a:rPr lang="es-CO" dirty="0" smtClean="0"/>
            <a:t>Definir el tipo de evento mas adecuado para la oferta existente</a:t>
          </a:r>
          <a:endParaRPr lang="es-CO" dirty="0"/>
        </a:p>
      </dgm:t>
    </dgm:pt>
    <dgm:pt modelId="{8BC5C968-DE30-4C05-89A7-A4D16868F92B}" type="parTrans" cxnId="{B5348105-D466-4033-A75A-F88B41D43E4E}">
      <dgm:prSet/>
      <dgm:spPr/>
      <dgm:t>
        <a:bodyPr/>
        <a:lstStyle/>
        <a:p>
          <a:endParaRPr lang="es-CO"/>
        </a:p>
      </dgm:t>
    </dgm:pt>
    <dgm:pt modelId="{3A593C93-28F1-4C16-9B2A-3EDA89D21FC9}" type="sibTrans" cxnId="{B5348105-D466-4033-A75A-F88B41D43E4E}">
      <dgm:prSet/>
      <dgm:spPr/>
      <dgm:t>
        <a:bodyPr/>
        <a:lstStyle/>
        <a:p>
          <a:endParaRPr lang="es-CO"/>
        </a:p>
      </dgm:t>
    </dgm:pt>
    <dgm:pt modelId="{FC5DEF0E-4446-4CF2-BF30-E7F81E30EC77}">
      <dgm:prSet/>
      <dgm:spPr/>
      <dgm:t>
        <a:bodyPr/>
        <a:lstStyle/>
        <a:p>
          <a:r>
            <a:rPr lang="es-CO" dirty="0" smtClean="0"/>
            <a:t>Identificar posibles fuentes de financiación para el evento</a:t>
          </a:r>
        </a:p>
      </dgm:t>
    </dgm:pt>
    <dgm:pt modelId="{5E49241A-7AE3-442F-BCA9-1B5D589FC122}" type="parTrans" cxnId="{833A0124-BB89-48DF-93D8-6ADA86740F14}">
      <dgm:prSet/>
      <dgm:spPr/>
      <dgm:t>
        <a:bodyPr/>
        <a:lstStyle/>
        <a:p>
          <a:endParaRPr lang="es-CO"/>
        </a:p>
      </dgm:t>
    </dgm:pt>
    <dgm:pt modelId="{798B0294-CEEC-4770-B5DB-8F843D8033D1}" type="sibTrans" cxnId="{833A0124-BB89-48DF-93D8-6ADA86740F14}">
      <dgm:prSet/>
      <dgm:spPr/>
      <dgm:t>
        <a:bodyPr/>
        <a:lstStyle/>
        <a:p>
          <a:endParaRPr lang="es-CO"/>
        </a:p>
      </dgm:t>
    </dgm:pt>
    <dgm:pt modelId="{357270B2-E005-445E-8A6D-6EE65D2A414A}">
      <dgm:prSet/>
      <dgm:spPr/>
      <dgm:t>
        <a:bodyPr/>
        <a:lstStyle/>
        <a:p>
          <a:r>
            <a:rPr lang="es-CO" dirty="0" smtClean="0"/>
            <a:t>Estructurar y presentar un proyecto al BID para apoyo en la realización y posicionamiento del evento promocional especializado</a:t>
          </a:r>
          <a:endParaRPr lang="es-CO" dirty="0"/>
        </a:p>
      </dgm:t>
    </dgm:pt>
    <dgm:pt modelId="{EDD2BE11-E4EE-43B8-AE2E-9CF99988D61B}" type="parTrans" cxnId="{55C127C5-995B-4E52-B061-611EB30B0F92}">
      <dgm:prSet/>
      <dgm:spPr/>
      <dgm:t>
        <a:bodyPr/>
        <a:lstStyle/>
        <a:p>
          <a:endParaRPr lang="es-CO"/>
        </a:p>
      </dgm:t>
    </dgm:pt>
    <dgm:pt modelId="{A81E556F-1BB4-47DE-BB92-104F8FC6ED32}" type="sibTrans" cxnId="{55C127C5-995B-4E52-B061-611EB30B0F92}">
      <dgm:prSet/>
      <dgm:spPr/>
      <dgm:t>
        <a:bodyPr/>
        <a:lstStyle/>
        <a:p>
          <a:endParaRPr lang="es-CO"/>
        </a:p>
      </dgm:t>
    </dgm:pt>
    <dgm:pt modelId="{D47D6409-470E-4203-A053-5DB04766D008}" type="pres">
      <dgm:prSet presAssocID="{9BB28DCB-A645-4861-963E-A8610DC614A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24E35BE-41AE-49A9-BA94-0A0ED4264C75}" type="pres">
      <dgm:prSet presAssocID="{060AF0C7-7C8E-45E4-995A-D03469CCD1DA}" presName="root1" presStyleCnt="0"/>
      <dgm:spPr/>
    </dgm:pt>
    <dgm:pt modelId="{E78A4FBB-D15E-4BC3-8C8A-B4102298CF48}" type="pres">
      <dgm:prSet presAssocID="{060AF0C7-7C8E-45E4-995A-D03469CCD1D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AEEBE93-2A17-4CED-B138-EBC283485325}" type="pres">
      <dgm:prSet presAssocID="{060AF0C7-7C8E-45E4-995A-D03469CCD1DA}" presName="level2hierChild" presStyleCnt="0"/>
      <dgm:spPr/>
    </dgm:pt>
    <dgm:pt modelId="{65490908-6296-4902-88F2-E12058C90044}" type="pres">
      <dgm:prSet presAssocID="{2FFA9B02-FC3D-45E6-81E5-74DAA939192E}" presName="conn2-1" presStyleLbl="parChTrans1D2" presStyleIdx="0" presStyleCnt="3"/>
      <dgm:spPr/>
      <dgm:t>
        <a:bodyPr/>
        <a:lstStyle/>
        <a:p>
          <a:endParaRPr lang="es-CO"/>
        </a:p>
      </dgm:t>
    </dgm:pt>
    <dgm:pt modelId="{7016E8E4-9D22-4105-9A96-528DB1EAE0CC}" type="pres">
      <dgm:prSet presAssocID="{2FFA9B02-FC3D-45E6-81E5-74DAA939192E}" presName="connTx" presStyleLbl="parChTrans1D2" presStyleIdx="0" presStyleCnt="3"/>
      <dgm:spPr/>
      <dgm:t>
        <a:bodyPr/>
        <a:lstStyle/>
        <a:p>
          <a:endParaRPr lang="es-CO"/>
        </a:p>
      </dgm:t>
    </dgm:pt>
    <dgm:pt modelId="{4A167435-4E53-476D-B951-FDE605B5575B}" type="pres">
      <dgm:prSet presAssocID="{8AFA8687-F7CA-4D5B-AC16-D1B3877CF5FF}" presName="root2" presStyleCnt="0"/>
      <dgm:spPr/>
    </dgm:pt>
    <dgm:pt modelId="{73847C9C-6272-4B80-A27C-2E3056FBE701}" type="pres">
      <dgm:prSet presAssocID="{8AFA8687-F7CA-4D5B-AC16-D1B3877CF5F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EC87E7E-3952-45D2-A8B9-24C56B6513AE}" type="pres">
      <dgm:prSet presAssocID="{8AFA8687-F7CA-4D5B-AC16-D1B3877CF5FF}" presName="level3hierChild" presStyleCnt="0"/>
      <dgm:spPr/>
    </dgm:pt>
    <dgm:pt modelId="{373D11B4-DAA9-4B48-9DCC-D8DE2396BC6C}" type="pres">
      <dgm:prSet presAssocID="{80FF7428-8E40-47AB-A131-90948C76F54F}" presName="conn2-1" presStyleLbl="parChTrans1D3" presStyleIdx="0" presStyleCnt="7"/>
      <dgm:spPr/>
      <dgm:t>
        <a:bodyPr/>
        <a:lstStyle/>
        <a:p>
          <a:endParaRPr lang="es-CO"/>
        </a:p>
      </dgm:t>
    </dgm:pt>
    <dgm:pt modelId="{D9D4551B-1F40-4FB5-AFCA-8E8B8FC36B00}" type="pres">
      <dgm:prSet presAssocID="{80FF7428-8E40-47AB-A131-90948C76F54F}" presName="connTx" presStyleLbl="parChTrans1D3" presStyleIdx="0" presStyleCnt="7"/>
      <dgm:spPr/>
      <dgm:t>
        <a:bodyPr/>
        <a:lstStyle/>
        <a:p>
          <a:endParaRPr lang="es-CO"/>
        </a:p>
      </dgm:t>
    </dgm:pt>
    <dgm:pt modelId="{761008AE-FE96-4073-B3D7-9DCCDD02E0D0}" type="pres">
      <dgm:prSet presAssocID="{E5155BA6-0FBA-40DC-AE7B-69026BA38EB4}" presName="root2" presStyleCnt="0"/>
      <dgm:spPr/>
    </dgm:pt>
    <dgm:pt modelId="{C4AB4156-B617-4079-BC78-4A3FEAB0ED38}" type="pres">
      <dgm:prSet presAssocID="{E5155BA6-0FBA-40DC-AE7B-69026BA38EB4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7BA84A1-E2D1-4341-A8DB-0F884D2D534B}" type="pres">
      <dgm:prSet presAssocID="{E5155BA6-0FBA-40DC-AE7B-69026BA38EB4}" presName="level3hierChild" presStyleCnt="0"/>
      <dgm:spPr/>
    </dgm:pt>
    <dgm:pt modelId="{710C4F91-4493-4275-9196-3602D3E72E43}" type="pres">
      <dgm:prSet presAssocID="{F3F422F2-461E-49DE-BC70-147AC225883F}" presName="conn2-1" presStyleLbl="parChTrans1D4" presStyleIdx="0" presStyleCnt="8"/>
      <dgm:spPr/>
      <dgm:t>
        <a:bodyPr/>
        <a:lstStyle/>
        <a:p>
          <a:endParaRPr lang="es-CO"/>
        </a:p>
      </dgm:t>
    </dgm:pt>
    <dgm:pt modelId="{C7A20DB5-A63A-424A-BA0E-A818044EBCD4}" type="pres">
      <dgm:prSet presAssocID="{F3F422F2-461E-49DE-BC70-147AC225883F}" presName="connTx" presStyleLbl="parChTrans1D4" presStyleIdx="0" presStyleCnt="8"/>
      <dgm:spPr/>
      <dgm:t>
        <a:bodyPr/>
        <a:lstStyle/>
        <a:p>
          <a:endParaRPr lang="es-CO"/>
        </a:p>
      </dgm:t>
    </dgm:pt>
    <dgm:pt modelId="{0478C1AB-6D30-4C17-BA6E-5A1D84B9739A}" type="pres">
      <dgm:prSet presAssocID="{2F9E0EFA-1890-4B4F-887A-1573D1552813}" presName="root2" presStyleCnt="0"/>
      <dgm:spPr/>
    </dgm:pt>
    <dgm:pt modelId="{A8CD356D-6602-4D5D-9F08-57E2A4A8CAE8}" type="pres">
      <dgm:prSet presAssocID="{2F9E0EFA-1890-4B4F-887A-1573D1552813}" presName="LevelTwoTextNode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FF5BDB53-9445-4FDE-A765-EF2FB89513ED}" type="pres">
      <dgm:prSet presAssocID="{2F9E0EFA-1890-4B4F-887A-1573D1552813}" presName="level3hierChild" presStyleCnt="0"/>
      <dgm:spPr/>
    </dgm:pt>
    <dgm:pt modelId="{D071F98F-8D55-4CE4-907C-831A0AE6CBE6}" type="pres">
      <dgm:prSet presAssocID="{FB4A92DC-5537-46BC-A237-1B6A9ED78DFB}" presName="conn2-1" presStyleLbl="parChTrans1D4" presStyleIdx="1" presStyleCnt="8"/>
      <dgm:spPr/>
      <dgm:t>
        <a:bodyPr/>
        <a:lstStyle/>
        <a:p>
          <a:endParaRPr lang="es-CO"/>
        </a:p>
      </dgm:t>
    </dgm:pt>
    <dgm:pt modelId="{A1BDEA4B-39C3-436F-9868-0CCBABE72623}" type="pres">
      <dgm:prSet presAssocID="{FB4A92DC-5537-46BC-A237-1B6A9ED78DFB}" presName="connTx" presStyleLbl="parChTrans1D4" presStyleIdx="1" presStyleCnt="8"/>
      <dgm:spPr/>
      <dgm:t>
        <a:bodyPr/>
        <a:lstStyle/>
        <a:p>
          <a:endParaRPr lang="es-CO"/>
        </a:p>
      </dgm:t>
    </dgm:pt>
    <dgm:pt modelId="{BD5B7FB0-5F2B-41E7-A326-471E746FECA9}" type="pres">
      <dgm:prSet presAssocID="{9FD41C0A-9F41-4D0F-9529-FDD0212E6C31}" presName="root2" presStyleCnt="0"/>
      <dgm:spPr/>
    </dgm:pt>
    <dgm:pt modelId="{D3B939EF-9CB3-40CC-BAB2-3F3BFD451A96}" type="pres">
      <dgm:prSet presAssocID="{9FD41C0A-9F41-4D0F-9529-FDD0212E6C31}" presName="LevelTwoTextNode" presStyleLbl="node4" presStyleIdx="1" presStyleCnt="8" custLinFactY="91037" custLinFactNeighborX="3086" custLinFactNeighborY="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70CBC61-FE24-414E-B557-B4585E36F830}" type="pres">
      <dgm:prSet presAssocID="{9FD41C0A-9F41-4D0F-9529-FDD0212E6C31}" presName="level3hierChild" presStyleCnt="0"/>
      <dgm:spPr/>
    </dgm:pt>
    <dgm:pt modelId="{044D451C-3948-41B9-86B8-ED53D9F2B504}" type="pres">
      <dgm:prSet presAssocID="{260FB9E3-16FF-459D-A9BF-05F7C8037D64}" presName="conn2-1" presStyleLbl="parChTrans1D4" presStyleIdx="2" presStyleCnt="8"/>
      <dgm:spPr/>
      <dgm:t>
        <a:bodyPr/>
        <a:lstStyle/>
        <a:p>
          <a:endParaRPr lang="es-CO"/>
        </a:p>
      </dgm:t>
    </dgm:pt>
    <dgm:pt modelId="{D1545C16-87B3-4E14-8AA6-6C96EEA7E24A}" type="pres">
      <dgm:prSet presAssocID="{260FB9E3-16FF-459D-A9BF-05F7C8037D64}" presName="connTx" presStyleLbl="parChTrans1D4" presStyleIdx="2" presStyleCnt="8"/>
      <dgm:spPr/>
      <dgm:t>
        <a:bodyPr/>
        <a:lstStyle/>
        <a:p>
          <a:endParaRPr lang="es-CO"/>
        </a:p>
      </dgm:t>
    </dgm:pt>
    <dgm:pt modelId="{B4F49D0D-3187-4D59-9E7E-8AF6AFFA21AC}" type="pres">
      <dgm:prSet presAssocID="{8AB5C755-272B-4040-B7EA-482686BEAF33}" presName="root2" presStyleCnt="0"/>
      <dgm:spPr/>
    </dgm:pt>
    <dgm:pt modelId="{37B7700C-D9B4-4845-9ACA-A48B4DA4A666}" type="pres">
      <dgm:prSet presAssocID="{8AB5C755-272B-4040-B7EA-482686BEAF33}" presName="LevelTwoTextNode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C3F0FF3-4B88-4C2E-8668-505976087291}" type="pres">
      <dgm:prSet presAssocID="{8AB5C755-272B-4040-B7EA-482686BEAF33}" presName="level3hierChild" presStyleCnt="0"/>
      <dgm:spPr/>
    </dgm:pt>
    <dgm:pt modelId="{32DE83A2-5309-4AE1-8495-7839CFA2EAEF}" type="pres">
      <dgm:prSet presAssocID="{1BD13481-EFA7-4299-AA58-FEDF8D652554}" presName="conn2-1" presStyleLbl="parChTrans1D3" presStyleIdx="1" presStyleCnt="7"/>
      <dgm:spPr/>
      <dgm:t>
        <a:bodyPr/>
        <a:lstStyle/>
        <a:p>
          <a:endParaRPr lang="es-CO"/>
        </a:p>
      </dgm:t>
    </dgm:pt>
    <dgm:pt modelId="{2D04FE7D-C076-4206-BDBA-8BD78FB72011}" type="pres">
      <dgm:prSet presAssocID="{1BD13481-EFA7-4299-AA58-FEDF8D652554}" presName="connTx" presStyleLbl="parChTrans1D3" presStyleIdx="1" presStyleCnt="7"/>
      <dgm:spPr/>
      <dgm:t>
        <a:bodyPr/>
        <a:lstStyle/>
        <a:p>
          <a:endParaRPr lang="es-CO"/>
        </a:p>
      </dgm:t>
    </dgm:pt>
    <dgm:pt modelId="{C799459B-A04F-4381-8760-2CB98987D37B}" type="pres">
      <dgm:prSet presAssocID="{9C3B1B63-38B0-4558-A9F3-5316F5248B0C}" presName="root2" presStyleCnt="0"/>
      <dgm:spPr/>
    </dgm:pt>
    <dgm:pt modelId="{250C833F-CAAD-4557-9AAF-C4D37A7E93A4}" type="pres">
      <dgm:prSet presAssocID="{9C3B1B63-38B0-4558-A9F3-5316F5248B0C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418EFD9-C88F-4A03-8D7A-73ADB8366DC0}" type="pres">
      <dgm:prSet presAssocID="{9C3B1B63-38B0-4558-A9F3-5316F5248B0C}" presName="level3hierChild" presStyleCnt="0"/>
      <dgm:spPr/>
    </dgm:pt>
    <dgm:pt modelId="{E3768944-97F8-4EA9-93B2-9DF5B84DDE7E}" type="pres">
      <dgm:prSet presAssocID="{73D00939-0DDF-44E0-A5A1-A80F4E86A3D8}" presName="conn2-1" presStyleLbl="parChTrans1D4" presStyleIdx="3" presStyleCnt="8"/>
      <dgm:spPr/>
      <dgm:t>
        <a:bodyPr/>
        <a:lstStyle/>
        <a:p>
          <a:endParaRPr lang="es-CO"/>
        </a:p>
      </dgm:t>
    </dgm:pt>
    <dgm:pt modelId="{E76A7379-7BF6-46E1-B1D4-6C3AE710197E}" type="pres">
      <dgm:prSet presAssocID="{73D00939-0DDF-44E0-A5A1-A80F4E86A3D8}" presName="connTx" presStyleLbl="parChTrans1D4" presStyleIdx="3" presStyleCnt="8"/>
      <dgm:spPr/>
      <dgm:t>
        <a:bodyPr/>
        <a:lstStyle/>
        <a:p>
          <a:endParaRPr lang="es-CO"/>
        </a:p>
      </dgm:t>
    </dgm:pt>
    <dgm:pt modelId="{20C461AB-035F-40E8-9752-09EE4EA6E01D}" type="pres">
      <dgm:prSet presAssocID="{FF156D7D-58AC-41C6-BA4C-964CA87A081D}" presName="root2" presStyleCnt="0"/>
      <dgm:spPr/>
    </dgm:pt>
    <dgm:pt modelId="{3024CEC8-B99F-41A3-B13C-30FF20874997}" type="pres">
      <dgm:prSet presAssocID="{FF156D7D-58AC-41C6-BA4C-964CA87A081D}" presName="LevelTwoTextNode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5FAF195-A404-4C28-BF60-FB06708C1B4C}" type="pres">
      <dgm:prSet presAssocID="{FF156D7D-58AC-41C6-BA4C-964CA87A081D}" presName="level3hierChild" presStyleCnt="0"/>
      <dgm:spPr/>
    </dgm:pt>
    <dgm:pt modelId="{432673A6-E07D-44E7-B48E-045B90A199A9}" type="pres">
      <dgm:prSet presAssocID="{045DA7B2-0389-410D-AFCD-ECBDA050A899}" presName="conn2-1" presStyleLbl="parChTrans1D4" presStyleIdx="4" presStyleCnt="8"/>
      <dgm:spPr/>
      <dgm:t>
        <a:bodyPr/>
        <a:lstStyle/>
        <a:p>
          <a:endParaRPr lang="es-CO"/>
        </a:p>
      </dgm:t>
    </dgm:pt>
    <dgm:pt modelId="{4E3F8B4C-ACB8-42D3-BDD9-5C64490D5B84}" type="pres">
      <dgm:prSet presAssocID="{045DA7B2-0389-410D-AFCD-ECBDA050A899}" presName="connTx" presStyleLbl="parChTrans1D4" presStyleIdx="4" presStyleCnt="8"/>
      <dgm:spPr/>
      <dgm:t>
        <a:bodyPr/>
        <a:lstStyle/>
        <a:p>
          <a:endParaRPr lang="es-CO"/>
        </a:p>
      </dgm:t>
    </dgm:pt>
    <dgm:pt modelId="{9F8C2FD9-CE58-4F7B-B3ED-CCE43537F76C}" type="pres">
      <dgm:prSet presAssocID="{E87567D7-E0BD-4924-ADD5-49A6FFC2E9FA}" presName="root2" presStyleCnt="0"/>
      <dgm:spPr/>
    </dgm:pt>
    <dgm:pt modelId="{80F40306-5C3E-4BBD-975A-5DB5B9BB3709}" type="pres">
      <dgm:prSet presAssocID="{E87567D7-E0BD-4924-ADD5-49A6FFC2E9FA}" presName="LevelTwoTextNode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D034909-F732-4874-AC90-EB3AF52A4D64}" type="pres">
      <dgm:prSet presAssocID="{E87567D7-E0BD-4924-ADD5-49A6FFC2E9FA}" presName="level3hierChild" presStyleCnt="0"/>
      <dgm:spPr/>
    </dgm:pt>
    <dgm:pt modelId="{0C7AE9DD-11BB-4EA2-92F5-82D97759B1CE}" type="pres">
      <dgm:prSet presAssocID="{27184121-625C-4CD0-A128-B45780F63257}" presName="conn2-1" presStyleLbl="parChTrans1D2" presStyleIdx="1" presStyleCnt="3"/>
      <dgm:spPr/>
      <dgm:t>
        <a:bodyPr/>
        <a:lstStyle/>
        <a:p>
          <a:endParaRPr lang="es-CO"/>
        </a:p>
      </dgm:t>
    </dgm:pt>
    <dgm:pt modelId="{E5C0DDE1-505B-4D3C-8529-5426FA72328E}" type="pres">
      <dgm:prSet presAssocID="{27184121-625C-4CD0-A128-B45780F63257}" presName="connTx" presStyleLbl="parChTrans1D2" presStyleIdx="1" presStyleCnt="3"/>
      <dgm:spPr/>
      <dgm:t>
        <a:bodyPr/>
        <a:lstStyle/>
        <a:p>
          <a:endParaRPr lang="es-CO"/>
        </a:p>
      </dgm:t>
    </dgm:pt>
    <dgm:pt modelId="{18E850A1-B157-4DDE-9D99-FA45C4049144}" type="pres">
      <dgm:prSet presAssocID="{3E104379-56CB-4184-A563-DD9EC963B320}" presName="root2" presStyleCnt="0"/>
      <dgm:spPr/>
    </dgm:pt>
    <dgm:pt modelId="{6BCA10D0-B484-4842-9ACB-584A009E5BF8}" type="pres">
      <dgm:prSet presAssocID="{3E104379-56CB-4184-A563-DD9EC963B320}" presName="LevelTwoTextNode" presStyleLbl="node2" presStyleIdx="1" presStyleCnt="3" custLinFactNeighborX="416" custLinFactNeighborY="-1479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2DBEDE5-923A-46FA-A15F-C5FD6A32BA96}" type="pres">
      <dgm:prSet presAssocID="{3E104379-56CB-4184-A563-DD9EC963B320}" presName="level3hierChild" presStyleCnt="0"/>
      <dgm:spPr/>
    </dgm:pt>
    <dgm:pt modelId="{2B713ED6-3CDB-4B9D-B676-B5C7487C059A}" type="pres">
      <dgm:prSet presAssocID="{D06F31DD-FB8D-4453-A3A1-F7A71E882236}" presName="conn2-1" presStyleLbl="parChTrans1D3" presStyleIdx="2" presStyleCnt="7"/>
      <dgm:spPr/>
      <dgm:t>
        <a:bodyPr/>
        <a:lstStyle/>
        <a:p>
          <a:endParaRPr lang="es-CO"/>
        </a:p>
      </dgm:t>
    </dgm:pt>
    <dgm:pt modelId="{C6FB56EF-0774-4E5F-86AB-2BE7872F1B40}" type="pres">
      <dgm:prSet presAssocID="{D06F31DD-FB8D-4453-A3A1-F7A71E882236}" presName="connTx" presStyleLbl="parChTrans1D3" presStyleIdx="2" presStyleCnt="7"/>
      <dgm:spPr/>
      <dgm:t>
        <a:bodyPr/>
        <a:lstStyle/>
        <a:p>
          <a:endParaRPr lang="es-CO"/>
        </a:p>
      </dgm:t>
    </dgm:pt>
    <dgm:pt modelId="{95675BBF-5CCA-4DD2-A668-24A2D57E8346}" type="pres">
      <dgm:prSet presAssocID="{787AA9A7-BD2B-4215-9446-83F1B3C5FA08}" presName="root2" presStyleCnt="0"/>
      <dgm:spPr/>
    </dgm:pt>
    <dgm:pt modelId="{4FAED5C6-ABBD-4D3A-8AAE-1BC34A1EEB14}" type="pres">
      <dgm:prSet presAssocID="{787AA9A7-BD2B-4215-9446-83F1B3C5FA08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755104B-B3E9-4D81-A417-47ABE6A5B640}" type="pres">
      <dgm:prSet presAssocID="{787AA9A7-BD2B-4215-9446-83F1B3C5FA08}" presName="level3hierChild" presStyleCnt="0"/>
      <dgm:spPr/>
    </dgm:pt>
    <dgm:pt modelId="{7129A420-434A-4B9E-BED5-096985977EEE}" type="pres">
      <dgm:prSet presAssocID="{87D74D67-5037-4E20-B478-C6840FADD363}" presName="conn2-1" presStyleLbl="parChTrans1D3" presStyleIdx="3" presStyleCnt="7"/>
      <dgm:spPr/>
      <dgm:t>
        <a:bodyPr/>
        <a:lstStyle/>
        <a:p>
          <a:endParaRPr lang="es-CO"/>
        </a:p>
      </dgm:t>
    </dgm:pt>
    <dgm:pt modelId="{FAF4537F-CF6C-4EEA-A2D9-9BBF8059BBB2}" type="pres">
      <dgm:prSet presAssocID="{87D74D67-5037-4E20-B478-C6840FADD363}" presName="connTx" presStyleLbl="parChTrans1D3" presStyleIdx="3" presStyleCnt="7"/>
      <dgm:spPr/>
      <dgm:t>
        <a:bodyPr/>
        <a:lstStyle/>
        <a:p>
          <a:endParaRPr lang="es-CO"/>
        </a:p>
      </dgm:t>
    </dgm:pt>
    <dgm:pt modelId="{FCB33620-DF26-436F-B077-15E10BFE5983}" type="pres">
      <dgm:prSet presAssocID="{9C12BCE3-B063-48D4-95A7-96CCA98B6402}" presName="root2" presStyleCnt="0"/>
      <dgm:spPr/>
    </dgm:pt>
    <dgm:pt modelId="{07F53EA3-EC19-4349-82C7-7A210E3B86C6}" type="pres">
      <dgm:prSet presAssocID="{9C12BCE3-B063-48D4-95A7-96CCA98B6402}" presName="LevelTwoTextNod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0E9D063-6C32-40B5-A9A0-465DFC44367B}" type="pres">
      <dgm:prSet presAssocID="{9C12BCE3-B063-48D4-95A7-96CCA98B6402}" presName="level3hierChild" presStyleCnt="0"/>
      <dgm:spPr/>
    </dgm:pt>
    <dgm:pt modelId="{7B0499AE-C703-4B7D-8080-E2B1D9BA6CB0}" type="pres">
      <dgm:prSet presAssocID="{88A235B3-3207-49C9-8817-D9B096095A0E}" presName="conn2-1" presStyleLbl="parChTrans1D3" presStyleIdx="4" presStyleCnt="7"/>
      <dgm:spPr/>
      <dgm:t>
        <a:bodyPr/>
        <a:lstStyle/>
        <a:p>
          <a:endParaRPr lang="es-CO"/>
        </a:p>
      </dgm:t>
    </dgm:pt>
    <dgm:pt modelId="{ECF1BCF3-EACA-4884-89C4-C7B67CF5E78C}" type="pres">
      <dgm:prSet presAssocID="{88A235B3-3207-49C9-8817-D9B096095A0E}" presName="connTx" presStyleLbl="parChTrans1D3" presStyleIdx="4" presStyleCnt="7"/>
      <dgm:spPr/>
      <dgm:t>
        <a:bodyPr/>
        <a:lstStyle/>
        <a:p>
          <a:endParaRPr lang="es-CO"/>
        </a:p>
      </dgm:t>
    </dgm:pt>
    <dgm:pt modelId="{3F7E2FEC-6C7A-4DF8-86E8-C64DCC200566}" type="pres">
      <dgm:prSet presAssocID="{4D4983DB-7101-4F6E-B662-FBC26C416818}" presName="root2" presStyleCnt="0"/>
      <dgm:spPr/>
    </dgm:pt>
    <dgm:pt modelId="{707F625B-6F1D-41AA-9C22-D4AA82B5BB26}" type="pres">
      <dgm:prSet presAssocID="{4D4983DB-7101-4F6E-B662-FBC26C416818}" presName="LevelTwoTextNod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E2B40377-D551-47E0-9748-8A106535475C}" type="pres">
      <dgm:prSet presAssocID="{4D4983DB-7101-4F6E-B662-FBC26C416818}" presName="level3hierChild" presStyleCnt="0"/>
      <dgm:spPr/>
    </dgm:pt>
    <dgm:pt modelId="{3D9822A0-2690-47D9-8428-87FB02CF58C8}" type="pres">
      <dgm:prSet presAssocID="{B25C1399-B7EF-4B83-80EF-CCA08EB518B7}" presName="conn2-1" presStyleLbl="parChTrans1D2" presStyleIdx="2" presStyleCnt="3"/>
      <dgm:spPr/>
      <dgm:t>
        <a:bodyPr/>
        <a:lstStyle/>
        <a:p>
          <a:endParaRPr lang="es-CO"/>
        </a:p>
      </dgm:t>
    </dgm:pt>
    <dgm:pt modelId="{E81B1D00-6C3C-460F-9E66-16A0FF7BB5DF}" type="pres">
      <dgm:prSet presAssocID="{B25C1399-B7EF-4B83-80EF-CCA08EB518B7}" presName="connTx" presStyleLbl="parChTrans1D2" presStyleIdx="2" presStyleCnt="3"/>
      <dgm:spPr/>
      <dgm:t>
        <a:bodyPr/>
        <a:lstStyle/>
        <a:p>
          <a:endParaRPr lang="es-CO"/>
        </a:p>
      </dgm:t>
    </dgm:pt>
    <dgm:pt modelId="{57E51844-79D9-4FE0-A5C2-88090C7B1CC1}" type="pres">
      <dgm:prSet presAssocID="{9B8EFB39-491C-4423-9334-022955DE6804}" presName="root2" presStyleCnt="0"/>
      <dgm:spPr/>
    </dgm:pt>
    <dgm:pt modelId="{739A26C6-984A-4052-8D5C-857CB1E2F09C}" type="pres">
      <dgm:prSet presAssocID="{9B8EFB39-491C-4423-9334-022955DE680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78F4965-507A-4E3D-A6F7-0045CC1383F7}" type="pres">
      <dgm:prSet presAssocID="{9B8EFB39-491C-4423-9334-022955DE6804}" presName="level3hierChild" presStyleCnt="0"/>
      <dgm:spPr/>
    </dgm:pt>
    <dgm:pt modelId="{EA44D818-73CE-4A81-8D4F-00344835FC10}" type="pres">
      <dgm:prSet presAssocID="{B9D2D241-F85D-4465-9C89-FC999368412A}" presName="conn2-1" presStyleLbl="parChTrans1D3" presStyleIdx="5" presStyleCnt="7"/>
      <dgm:spPr/>
      <dgm:t>
        <a:bodyPr/>
        <a:lstStyle/>
        <a:p>
          <a:endParaRPr lang="es-CO"/>
        </a:p>
      </dgm:t>
    </dgm:pt>
    <dgm:pt modelId="{7066B166-E04B-493D-878B-14E5281BB6F4}" type="pres">
      <dgm:prSet presAssocID="{B9D2D241-F85D-4465-9C89-FC999368412A}" presName="connTx" presStyleLbl="parChTrans1D3" presStyleIdx="5" presStyleCnt="7"/>
      <dgm:spPr/>
      <dgm:t>
        <a:bodyPr/>
        <a:lstStyle/>
        <a:p>
          <a:endParaRPr lang="es-CO"/>
        </a:p>
      </dgm:t>
    </dgm:pt>
    <dgm:pt modelId="{DA42C458-82FA-46E0-BC1C-BFB55649CFE4}" type="pres">
      <dgm:prSet presAssocID="{ECCAD4FC-EFCF-4BC4-B1EA-C1B91B306B0F}" presName="root2" presStyleCnt="0"/>
      <dgm:spPr/>
    </dgm:pt>
    <dgm:pt modelId="{1B78C71B-9352-4348-926C-5E8AD26A059F}" type="pres">
      <dgm:prSet presAssocID="{ECCAD4FC-EFCF-4BC4-B1EA-C1B91B306B0F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D3353A3-7DA4-4645-9518-CCCBF0A5E332}" type="pres">
      <dgm:prSet presAssocID="{ECCAD4FC-EFCF-4BC4-B1EA-C1B91B306B0F}" presName="level3hierChild" presStyleCnt="0"/>
      <dgm:spPr/>
    </dgm:pt>
    <dgm:pt modelId="{768142F5-C656-4ABB-896D-3A4FB7E8C29C}" type="pres">
      <dgm:prSet presAssocID="{8BC5C968-DE30-4C05-89A7-A4D16868F92B}" presName="conn2-1" presStyleLbl="parChTrans1D4" presStyleIdx="5" presStyleCnt="8"/>
      <dgm:spPr/>
      <dgm:t>
        <a:bodyPr/>
        <a:lstStyle/>
        <a:p>
          <a:endParaRPr lang="es-CO"/>
        </a:p>
      </dgm:t>
    </dgm:pt>
    <dgm:pt modelId="{A231A90E-F519-4D08-A0F9-176144F4ECD3}" type="pres">
      <dgm:prSet presAssocID="{8BC5C968-DE30-4C05-89A7-A4D16868F92B}" presName="connTx" presStyleLbl="parChTrans1D4" presStyleIdx="5" presStyleCnt="8"/>
      <dgm:spPr/>
      <dgm:t>
        <a:bodyPr/>
        <a:lstStyle/>
        <a:p>
          <a:endParaRPr lang="es-CO"/>
        </a:p>
      </dgm:t>
    </dgm:pt>
    <dgm:pt modelId="{CF789367-BAC6-4AB6-AFDF-842087EB1926}" type="pres">
      <dgm:prSet presAssocID="{D4E457AF-3990-4DB8-A5BE-DA45D1681952}" presName="root2" presStyleCnt="0"/>
      <dgm:spPr/>
    </dgm:pt>
    <dgm:pt modelId="{1A7AA08D-271D-430C-B53D-54D0D0D10F3B}" type="pres">
      <dgm:prSet presAssocID="{D4E457AF-3990-4DB8-A5BE-DA45D1681952}" presName="LevelTwoTextNode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E4AB09E-0562-41F7-A2E7-3BC1DD0BDD33}" type="pres">
      <dgm:prSet presAssocID="{D4E457AF-3990-4DB8-A5BE-DA45D1681952}" presName="level3hierChild" presStyleCnt="0"/>
      <dgm:spPr/>
    </dgm:pt>
    <dgm:pt modelId="{646F9F22-4D2C-4198-9327-2FFB2B135F44}" type="pres">
      <dgm:prSet presAssocID="{EDD2BE11-E4EE-43B8-AE2E-9CF99988D61B}" presName="conn2-1" presStyleLbl="parChTrans1D4" presStyleIdx="6" presStyleCnt="8"/>
      <dgm:spPr/>
      <dgm:t>
        <a:bodyPr/>
        <a:lstStyle/>
        <a:p>
          <a:endParaRPr lang="es-CO"/>
        </a:p>
      </dgm:t>
    </dgm:pt>
    <dgm:pt modelId="{8E8C6CFE-AACB-446A-B898-4788CCB7AB23}" type="pres">
      <dgm:prSet presAssocID="{EDD2BE11-E4EE-43B8-AE2E-9CF99988D61B}" presName="connTx" presStyleLbl="parChTrans1D4" presStyleIdx="6" presStyleCnt="8"/>
      <dgm:spPr/>
      <dgm:t>
        <a:bodyPr/>
        <a:lstStyle/>
        <a:p>
          <a:endParaRPr lang="es-CO"/>
        </a:p>
      </dgm:t>
    </dgm:pt>
    <dgm:pt modelId="{257E9C1A-BD3A-418D-9AF8-2542978C130A}" type="pres">
      <dgm:prSet presAssocID="{357270B2-E005-445E-8A6D-6EE65D2A414A}" presName="root2" presStyleCnt="0"/>
      <dgm:spPr/>
    </dgm:pt>
    <dgm:pt modelId="{1F27CCE7-9AD0-4545-8069-64DA645A548E}" type="pres">
      <dgm:prSet presAssocID="{357270B2-E005-445E-8A6D-6EE65D2A414A}" presName="LevelTwoTextNode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598BFBD-4900-47ED-AEF5-C2B9E5AED5AF}" type="pres">
      <dgm:prSet presAssocID="{357270B2-E005-445E-8A6D-6EE65D2A414A}" presName="level3hierChild" presStyleCnt="0"/>
      <dgm:spPr/>
    </dgm:pt>
    <dgm:pt modelId="{9B7A4865-BD92-4337-8CEF-468383AE7983}" type="pres">
      <dgm:prSet presAssocID="{5E49241A-7AE3-442F-BCA9-1B5D589FC122}" presName="conn2-1" presStyleLbl="parChTrans1D4" presStyleIdx="7" presStyleCnt="8"/>
      <dgm:spPr/>
      <dgm:t>
        <a:bodyPr/>
        <a:lstStyle/>
        <a:p>
          <a:endParaRPr lang="es-CO"/>
        </a:p>
      </dgm:t>
    </dgm:pt>
    <dgm:pt modelId="{EB37083F-3894-4993-857D-6491E7512A35}" type="pres">
      <dgm:prSet presAssocID="{5E49241A-7AE3-442F-BCA9-1B5D589FC122}" presName="connTx" presStyleLbl="parChTrans1D4" presStyleIdx="7" presStyleCnt="8"/>
      <dgm:spPr/>
      <dgm:t>
        <a:bodyPr/>
        <a:lstStyle/>
        <a:p>
          <a:endParaRPr lang="es-CO"/>
        </a:p>
      </dgm:t>
    </dgm:pt>
    <dgm:pt modelId="{10263253-C859-46ED-9DDB-2079A37AEAF0}" type="pres">
      <dgm:prSet presAssocID="{FC5DEF0E-4446-4CF2-BF30-E7F81E30EC77}" presName="root2" presStyleCnt="0"/>
      <dgm:spPr/>
    </dgm:pt>
    <dgm:pt modelId="{8F9651F7-8F6B-44E8-9DF4-FE2585C0523B}" type="pres">
      <dgm:prSet presAssocID="{FC5DEF0E-4446-4CF2-BF30-E7F81E30EC77}" presName="LevelTwoTextNode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D611138-50E0-4F4D-AA08-8D5319B6A2BD}" type="pres">
      <dgm:prSet presAssocID="{FC5DEF0E-4446-4CF2-BF30-E7F81E30EC77}" presName="level3hierChild" presStyleCnt="0"/>
      <dgm:spPr/>
    </dgm:pt>
    <dgm:pt modelId="{8B778FF5-7F60-4E8B-960F-A5D7EB2E929D}" type="pres">
      <dgm:prSet presAssocID="{DB6FCB86-FBC3-4688-85DD-A912552B69B9}" presName="conn2-1" presStyleLbl="parChTrans1D3" presStyleIdx="6" presStyleCnt="7"/>
      <dgm:spPr/>
      <dgm:t>
        <a:bodyPr/>
        <a:lstStyle/>
        <a:p>
          <a:endParaRPr lang="es-CO"/>
        </a:p>
      </dgm:t>
    </dgm:pt>
    <dgm:pt modelId="{E2579CB7-FC80-4990-8FF8-2A0C8CF51C2E}" type="pres">
      <dgm:prSet presAssocID="{DB6FCB86-FBC3-4688-85DD-A912552B69B9}" presName="connTx" presStyleLbl="parChTrans1D3" presStyleIdx="6" presStyleCnt="7"/>
      <dgm:spPr/>
      <dgm:t>
        <a:bodyPr/>
        <a:lstStyle/>
        <a:p>
          <a:endParaRPr lang="es-CO"/>
        </a:p>
      </dgm:t>
    </dgm:pt>
    <dgm:pt modelId="{F32FC772-549E-41F3-AABE-52168731D8B2}" type="pres">
      <dgm:prSet presAssocID="{0FB5C4EE-D638-4C15-B908-69EF6B3F93E0}" presName="root2" presStyleCnt="0"/>
      <dgm:spPr/>
    </dgm:pt>
    <dgm:pt modelId="{3F2F68EB-9395-46AA-BEC1-55B931FAEFC8}" type="pres">
      <dgm:prSet presAssocID="{0FB5C4EE-D638-4C15-B908-69EF6B3F93E0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51DFC5B-A9F1-4680-9705-8BAC33F8A988}" type="pres">
      <dgm:prSet presAssocID="{0FB5C4EE-D638-4C15-B908-69EF6B3F93E0}" presName="level3hierChild" presStyleCnt="0"/>
      <dgm:spPr/>
    </dgm:pt>
  </dgm:ptLst>
  <dgm:cxnLst>
    <dgm:cxn modelId="{EBDE16B2-87D4-4830-9B7A-81C20DB1F48D}" type="presOf" srcId="{DB6FCB86-FBC3-4688-85DD-A912552B69B9}" destId="{8B778FF5-7F60-4E8B-960F-A5D7EB2E929D}" srcOrd="0" destOrd="0" presId="urn:microsoft.com/office/officeart/2005/8/layout/hierarchy2"/>
    <dgm:cxn modelId="{B895EA9A-CFF9-40C8-945C-EE69372E272E}" type="presOf" srcId="{9C3B1B63-38B0-4558-A9F3-5316F5248B0C}" destId="{250C833F-CAAD-4557-9AAF-C4D37A7E93A4}" srcOrd="0" destOrd="0" presId="urn:microsoft.com/office/officeart/2005/8/layout/hierarchy2"/>
    <dgm:cxn modelId="{C600DA7D-7615-4265-AFBA-369BD5149440}" type="presOf" srcId="{0FB5C4EE-D638-4C15-B908-69EF6B3F93E0}" destId="{3F2F68EB-9395-46AA-BEC1-55B931FAEFC8}" srcOrd="0" destOrd="0" presId="urn:microsoft.com/office/officeart/2005/8/layout/hierarchy2"/>
    <dgm:cxn modelId="{7AB80DD4-D83C-4F9E-8F93-2A0655CA3F42}" type="presOf" srcId="{357270B2-E005-445E-8A6D-6EE65D2A414A}" destId="{1F27CCE7-9AD0-4545-8069-64DA645A548E}" srcOrd="0" destOrd="0" presId="urn:microsoft.com/office/officeart/2005/8/layout/hierarchy2"/>
    <dgm:cxn modelId="{24FEEB58-C744-4569-B76C-491BEB86DC82}" type="presOf" srcId="{9FD41C0A-9F41-4D0F-9529-FDD0212E6C31}" destId="{D3B939EF-9CB3-40CC-BAB2-3F3BFD451A96}" srcOrd="0" destOrd="0" presId="urn:microsoft.com/office/officeart/2005/8/layout/hierarchy2"/>
    <dgm:cxn modelId="{F5A6AF26-FE0C-4A51-94EB-C18F8050D71E}" type="presOf" srcId="{B25C1399-B7EF-4B83-80EF-CCA08EB518B7}" destId="{3D9822A0-2690-47D9-8428-87FB02CF58C8}" srcOrd="0" destOrd="0" presId="urn:microsoft.com/office/officeart/2005/8/layout/hierarchy2"/>
    <dgm:cxn modelId="{CD5B97F7-8C2A-425B-B561-25FFB84D0DD2}" type="presOf" srcId="{2F9E0EFA-1890-4B4F-887A-1573D1552813}" destId="{A8CD356D-6602-4D5D-9F08-57E2A4A8CAE8}" srcOrd="0" destOrd="0" presId="urn:microsoft.com/office/officeart/2005/8/layout/hierarchy2"/>
    <dgm:cxn modelId="{D8651BD4-F79E-4BCD-9283-F62511609ED5}" type="presOf" srcId="{87D74D67-5037-4E20-B478-C6840FADD363}" destId="{7129A420-434A-4B9E-BED5-096985977EEE}" srcOrd="0" destOrd="0" presId="urn:microsoft.com/office/officeart/2005/8/layout/hierarchy2"/>
    <dgm:cxn modelId="{55C127C5-995B-4E52-B061-611EB30B0F92}" srcId="{D4E457AF-3990-4DB8-A5BE-DA45D1681952}" destId="{357270B2-E005-445E-8A6D-6EE65D2A414A}" srcOrd="0" destOrd="0" parTransId="{EDD2BE11-E4EE-43B8-AE2E-9CF99988D61B}" sibTransId="{A81E556F-1BB4-47DE-BB92-104F8FC6ED32}"/>
    <dgm:cxn modelId="{AC87E763-2CD2-4EC2-B956-4B16E761555F}" type="presOf" srcId="{EDD2BE11-E4EE-43B8-AE2E-9CF99988D61B}" destId="{8E8C6CFE-AACB-446A-B898-4788CCB7AB23}" srcOrd="1" destOrd="0" presId="urn:microsoft.com/office/officeart/2005/8/layout/hierarchy2"/>
    <dgm:cxn modelId="{DE25C8DE-55F4-4E05-8FDC-1FC54801C94D}" srcId="{9B8EFB39-491C-4423-9334-022955DE6804}" destId="{0FB5C4EE-D638-4C15-B908-69EF6B3F93E0}" srcOrd="1" destOrd="0" parTransId="{DB6FCB86-FBC3-4688-85DD-A912552B69B9}" sibTransId="{8847E453-C15C-41EA-ACDB-1DFB9674F21D}"/>
    <dgm:cxn modelId="{83F571E2-B0A0-40A9-A404-446B1DF42D2F}" type="presOf" srcId="{80FF7428-8E40-47AB-A131-90948C76F54F}" destId="{D9D4551B-1F40-4FB5-AFCA-8E8B8FC36B00}" srcOrd="1" destOrd="0" presId="urn:microsoft.com/office/officeart/2005/8/layout/hierarchy2"/>
    <dgm:cxn modelId="{3DB64322-510E-41A8-857D-0098E8DFECBF}" type="presOf" srcId="{FB4A92DC-5537-46BC-A237-1B6A9ED78DFB}" destId="{A1BDEA4B-39C3-436F-9868-0CCBABE72623}" srcOrd="1" destOrd="0" presId="urn:microsoft.com/office/officeart/2005/8/layout/hierarchy2"/>
    <dgm:cxn modelId="{A755251D-230A-4730-BF3A-979261D7AEF8}" type="presOf" srcId="{88A235B3-3207-49C9-8817-D9B096095A0E}" destId="{ECF1BCF3-EACA-4884-89C4-C7B67CF5E78C}" srcOrd="1" destOrd="0" presId="urn:microsoft.com/office/officeart/2005/8/layout/hierarchy2"/>
    <dgm:cxn modelId="{04BA2768-A55B-476B-9661-B4FF80B5771E}" srcId="{3E104379-56CB-4184-A563-DD9EC963B320}" destId="{787AA9A7-BD2B-4215-9446-83F1B3C5FA08}" srcOrd="0" destOrd="0" parTransId="{D06F31DD-FB8D-4453-A3A1-F7A71E882236}" sibTransId="{AFE210E2-1DC3-41AE-B92B-08638DDF63BF}"/>
    <dgm:cxn modelId="{20848341-D6FC-4C59-8698-3D03A2A79EE3}" type="presOf" srcId="{8BC5C968-DE30-4C05-89A7-A4D16868F92B}" destId="{A231A90E-F519-4D08-A0F9-176144F4ECD3}" srcOrd="1" destOrd="0" presId="urn:microsoft.com/office/officeart/2005/8/layout/hierarchy2"/>
    <dgm:cxn modelId="{C4C0DF9D-4FF3-485C-AC24-D8B05159E539}" type="presOf" srcId="{87D74D67-5037-4E20-B478-C6840FADD363}" destId="{FAF4537F-CF6C-4EEA-A2D9-9BBF8059BBB2}" srcOrd="1" destOrd="0" presId="urn:microsoft.com/office/officeart/2005/8/layout/hierarchy2"/>
    <dgm:cxn modelId="{62B81BA3-6F44-490A-B3FA-B024F5E54EA1}" type="presOf" srcId="{D06F31DD-FB8D-4453-A3A1-F7A71E882236}" destId="{C6FB56EF-0774-4E5F-86AB-2BE7872F1B40}" srcOrd="1" destOrd="0" presId="urn:microsoft.com/office/officeart/2005/8/layout/hierarchy2"/>
    <dgm:cxn modelId="{888465D1-3C7F-4ABE-896F-0DA14D1F9631}" srcId="{2F9E0EFA-1890-4B4F-887A-1573D1552813}" destId="{9FD41C0A-9F41-4D0F-9529-FDD0212E6C31}" srcOrd="0" destOrd="0" parTransId="{FB4A92DC-5537-46BC-A237-1B6A9ED78DFB}" sibTransId="{1EF9B2A6-67E6-43A6-B10C-05AF03477FBB}"/>
    <dgm:cxn modelId="{F4C88753-7DCC-4858-9972-92D8F261D1EA}" type="presOf" srcId="{E87567D7-E0BD-4924-ADD5-49A6FFC2E9FA}" destId="{80F40306-5C3E-4BBD-975A-5DB5B9BB3709}" srcOrd="0" destOrd="0" presId="urn:microsoft.com/office/officeart/2005/8/layout/hierarchy2"/>
    <dgm:cxn modelId="{BCAA9A87-AD70-4024-8882-8CFCFD9B8E2E}" srcId="{3E104379-56CB-4184-A563-DD9EC963B320}" destId="{4D4983DB-7101-4F6E-B662-FBC26C416818}" srcOrd="2" destOrd="0" parTransId="{88A235B3-3207-49C9-8817-D9B096095A0E}" sibTransId="{81BA5A44-E664-412E-A5AB-9F16DDF89A72}"/>
    <dgm:cxn modelId="{2C8DCCAF-6770-48FC-9F34-77469367C610}" type="presOf" srcId="{9B8EFB39-491C-4423-9334-022955DE6804}" destId="{739A26C6-984A-4052-8D5C-857CB1E2F09C}" srcOrd="0" destOrd="0" presId="urn:microsoft.com/office/officeart/2005/8/layout/hierarchy2"/>
    <dgm:cxn modelId="{C4E35ED0-CC38-41A8-9C1D-8C978FD625B4}" type="presOf" srcId="{DB6FCB86-FBC3-4688-85DD-A912552B69B9}" destId="{E2579CB7-FC80-4990-8FF8-2A0C8CF51C2E}" srcOrd="1" destOrd="0" presId="urn:microsoft.com/office/officeart/2005/8/layout/hierarchy2"/>
    <dgm:cxn modelId="{86C325F4-669E-415F-B195-5C8B672FA386}" type="presOf" srcId="{060AF0C7-7C8E-45E4-995A-D03469CCD1DA}" destId="{E78A4FBB-D15E-4BC3-8C8A-B4102298CF48}" srcOrd="0" destOrd="0" presId="urn:microsoft.com/office/officeart/2005/8/layout/hierarchy2"/>
    <dgm:cxn modelId="{8434A5B1-28DB-483D-9A8A-5346484455EC}" type="presOf" srcId="{045DA7B2-0389-410D-AFCD-ECBDA050A899}" destId="{432673A6-E07D-44E7-B48E-045B90A199A9}" srcOrd="0" destOrd="0" presId="urn:microsoft.com/office/officeart/2005/8/layout/hierarchy2"/>
    <dgm:cxn modelId="{08BD2D60-C88B-43B2-B9EB-60D5026CCFC7}" srcId="{060AF0C7-7C8E-45E4-995A-D03469CCD1DA}" destId="{8AFA8687-F7CA-4D5B-AC16-D1B3877CF5FF}" srcOrd="0" destOrd="0" parTransId="{2FFA9B02-FC3D-45E6-81E5-74DAA939192E}" sibTransId="{0FC4D404-4DA3-4B3A-93F9-CE4712930997}"/>
    <dgm:cxn modelId="{94EB89C1-74C8-4CFC-9443-41E356AEC103}" type="presOf" srcId="{B9D2D241-F85D-4465-9C89-FC999368412A}" destId="{EA44D818-73CE-4A81-8D4F-00344835FC10}" srcOrd="0" destOrd="0" presId="urn:microsoft.com/office/officeart/2005/8/layout/hierarchy2"/>
    <dgm:cxn modelId="{1717366F-8459-46EF-ACAF-9F904D71FA12}" srcId="{E5155BA6-0FBA-40DC-AE7B-69026BA38EB4}" destId="{2F9E0EFA-1890-4B4F-887A-1573D1552813}" srcOrd="0" destOrd="0" parTransId="{F3F422F2-461E-49DE-BC70-147AC225883F}" sibTransId="{83025388-9B8B-44DB-8888-7C9AFDCA3884}"/>
    <dgm:cxn modelId="{E42CF562-D421-4F6B-AB97-9C4638AB90B9}" type="presOf" srcId="{1BD13481-EFA7-4299-AA58-FEDF8D652554}" destId="{32DE83A2-5309-4AE1-8495-7839CFA2EAEF}" srcOrd="0" destOrd="0" presId="urn:microsoft.com/office/officeart/2005/8/layout/hierarchy2"/>
    <dgm:cxn modelId="{65F70A3E-49CD-4D2E-AB67-2E020189F6A1}" type="presOf" srcId="{88A235B3-3207-49C9-8817-D9B096095A0E}" destId="{7B0499AE-C703-4B7D-8080-E2B1D9BA6CB0}" srcOrd="0" destOrd="0" presId="urn:microsoft.com/office/officeart/2005/8/layout/hierarchy2"/>
    <dgm:cxn modelId="{035D50CE-7C14-4D9E-B279-3428A1786E5A}" type="presOf" srcId="{5E49241A-7AE3-442F-BCA9-1B5D589FC122}" destId="{EB37083F-3894-4993-857D-6491E7512A35}" srcOrd="1" destOrd="0" presId="urn:microsoft.com/office/officeart/2005/8/layout/hierarchy2"/>
    <dgm:cxn modelId="{06741090-39EF-4BB5-99ED-26F9F3E00C74}" type="presOf" srcId="{2FFA9B02-FC3D-45E6-81E5-74DAA939192E}" destId="{65490908-6296-4902-88F2-E12058C90044}" srcOrd="0" destOrd="0" presId="urn:microsoft.com/office/officeart/2005/8/layout/hierarchy2"/>
    <dgm:cxn modelId="{3FF4EB69-EE25-4172-B3A3-12E25A653C8E}" srcId="{8AFA8687-F7CA-4D5B-AC16-D1B3877CF5FF}" destId="{E5155BA6-0FBA-40DC-AE7B-69026BA38EB4}" srcOrd="0" destOrd="0" parTransId="{80FF7428-8E40-47AB-A131-90948C76F54F}" sibTransId="{5C1AEB12-76BF-4BEE-AFD8-26057FA1CF52}"/>
    <dgm:cxn modelId="{5A09AC41-6C19-4008-908E-F5EA84073B45}" type="presOf" srcId="{9BB28DCB-A645-4861-963E-A8610DC614A9}" destId="{D47D6409-470E-4203-A053-5DB04766D008}" srcOrd="0" destOrd="0" presId="urn:microsoft.com/office/officeart/2005/8/layout/hierarchy2"/>
    <dgm:cxn modelId="{13868AA7-B4BA-4474-9CDA-7253DECF9AB2}" type="presOf" srcId="{FC5DEF0E-4446-4CF2-BF30-E7F81E30EC77}" destId="{8F9651F7-8F6B-44E8-9DF4-FE2585C0523B}" srcOrd="0" destOrd="0" presId="urn:microsoft.com/office/officeart/2005/8/layout/hierarchy2"/>
    <dgm:cxn modelId="{2B769FFA-39C2-44ED-8F2F-06CFC80ECF35}" srcId="{3E104379-56CB-4184-A563-DD9EC963B320}" destId="{9C12BCE3-B063-48D4-95A7-96CCA98B6402}" srcOrd="1" destOrd="0" parTransId="{87D74D67-5037-4E20-B478-C6840FADD363}" sibTransId="{3661F61B-0F77-4E16-AE43-3127BB630CD7}"/>
    <dgm:cxn modelId="{F920E9A8-A05D-49E0-9A26-2CA2BF0B76DE}" type="presOf" srcId="{E5155BA6-0FBA-40DC-AE7B-69026BA38EB4}" destId="{C4AB4156-B617-4079-BC78-4A3FEAB0ED38}" srcOrd="0" destOrd="0" presId="urn:microsoft.com/office/officeart/2005/8/layout/hierarchy2"/>
    <dgm:cxn modelId="{3E162283-189C-4EC4-8938-8F6836B72D53}" type="presOf" srcId="{73D00939-0DDF-44E0-A5A1-A80F4E86A3D8}" destId="{E76A7379-7BF6-46E1-B1D4-6C3AE710197E}" srcOrd="1" destOrd="0" presId="urn:microsoft.com/office/officeart/2005/8/layout/hierarchy2"/>
    <dgm:cxn modelId="{91C20C38-C8C1-4A06-8F4D-7221E964C44C}" type="presOf" srcId="{045DA7B2-0389-410D-AFCD-ECBDA050A899}" destId="{4E3F8B4C-ACB8-42D3-BDD9-5C64490D5B84}" srcOrd="1" destOrd="0" presId="urn:microsoft.com/office/officeart/2005/8/layout/hierarchy2"/>
    <dgm:cxn modelId="{833A0124-BB89-48DF-93D8-6ADA86740F14}" srcId="{ECCAD4FC-EFCF-4BC4-B1EA-C1B91B306B0F}" destId="{FC5DEF0E-4446-4CF2-BF30-E7F81E30EC77}" srcOrd="1" destOrd="0" parTransId="{5E49241A-7AE3-442F-BCA9-1B5D589FC122}" sibTransId="{798B0294-CEEC-4770-B5DB-8F843D8033D1}"/>
    <dgm:cxn modelId="{0033FD15-C608-42EB-B1C1-F450A756151F}" type="presOf" srcId="{27184121-625C-4CD0-A128-B45780F63257}" destId="{E5C0DDE1-505B-4D3C-8529-5426FA72328E}" srcOrd="1" destOrd="0" presId="urn:microsoft.com/office/officeart/2005/8/layout/hierarchy2"/>
    <dgm:cxn modelId="{DBB04119-3EAA-42A2-BB63-3FE817358D09}" type="presOf" srcId="{8AFA8687-F7CA-4D5B-AC16-D1B3877CF5FF}" destId="{73847C9C-6272-4B80-A27C-2E3056FBE701}" srcOrd="0" destOrd="0" presId="urn:microsoft.com/office/officeart/2005/8/layout/hierarchy2"/>
    <dgm:cxn modelId="{19960AB2-DB86-445C-9B98-24ACF9118277}" type="presOf" srcId="{4D4983DB-7101-4F6E-B662-FBC26C416818}" destId="{707F625B-6F1D-41AA-9C22-D4AA82B5BB26}" srcOrd="0" destOrd="0" presId="urn:microsoft.com/office/officeart/2005/8/layout/hierarchy2"/>
    <dgm:cxn modelId="{EC55C7F2-DE66-4F75-AC3F-93386FB9C804}" type="presOf" srcId="{8AB5C755-272B-4040-B7EA-482686BEAF33}" destId="{37B7700C-D9B4-4845-9ACA-A48B4DA4A666}" srcOrd="0" destOrd="0" presId="urn:microsoft.com/office/officeart/2005/8/layout/hierarchy2"/>
    <dgm:cxn modelId="{AE038848-2501-4E35-92B5-FFD0C547FE6F}" type="presOf" srcId="{260FB9E3-16FF-459D-A9BF-05F7C8037D64}" destId="{D1545C16-87B3-4E14-8AA6-6C96EEA7E24A}" srcOrd="1" destOrd="0" presId="urn:microsoft.com/office/officeart/2005/8/layout/hierarchy2"/>
    <dgm:cxn modelId="{ED046267-C02F-47C1-B106-591C3E309E68}" type="presOf" srcId="{F3F422F2-461E-49DE-BC70-147AC225883F}" destId="{710C4F91-4493-4275-9196-3602D3E72E43}" srcOrd="0" destOrd="0" presId="urn:microsoft.com/office/officeart/2005/8/layout/hierarchy2"/>
    <dgm:cxn modelId="{4998A239-D0CF-4B7B-9C35-9827F8E71796}" srcId="{060AF0C7-7C8E-45E4-995A-D03469CCD1DA}" destId="{9B8EFB39-491C-4423-9334-022955DE6804}" srcOrd="2" destOrd="0" parTransId="{B25C1399-B7EF-4B83-80EF-CCA08EB518B7}" sibTransId="{6FE49456-FBAB-4B3C-9E4C-40852B478355}"/>
    <dgm:cxn modelId="{DB09EA95-B8A6-4EEB-A351-BA1E044A3D1D}" type="presOf" srcId="{2FFA9B02-FC3D-45E6-81E5-74DAA939192E}" destId="{7016E8E4-9D22-4105-9A96-528DB1EAE0CC}" srcOrd="1" destOrd="0" presId="urn:microsoft.com/office/officeart/2005/8/layout/hierarchy2"/>
    <dgm:cxn modelId="{B5348105-D466-4033-A75A-F88B41D43E4E}" srcId="{ECCAD4FC-EFCF-4BC4-B1EA-C1B91B306B0F}" destId="{D4E457AF-3990-4DB8-A5BE-DA45D1681952}" srcOrd="0" destOrd="0" parTransId="{8BC5C968-DE30-4C05-89A7-A4D16868F92B}" sibTransId="{3A593C93-28F1-4C16-9B2A-3EDA89D21FC9}"/>
    <dgm:cxn modelId="{60060CD2-0270-4EE0-A9CD-FF675A00E9E3}" type="presOf" srcId="{B25C1399-B7EF-4B83-80EF-CCA08EB518B7}" destId="{E81B1D00-6C3C-460F-9E66-16A0FF7BB5DF}" srcOrd="1" destOrd="0" presId="urn:microsoft.com/office/officeart/2005/8/layout/hierarchy2"/>
    <dgm:cxn modelId="{21D794B0-A53A-4819-83C4-FDC1C2A00BE8}" type="presOf" srcId="{D4E457AF-3990-4DB8-A5BE-DA45D1681952}" destId="{1A7AA08D-271D-430C-B53D-54D0D0D10F3B}" srcOrd="0" destOrd="0" presId="urn:microsoft.com/office/officeart/2005/8/layout/hierarchy2"/>
    <dgm:cxn modelId="{A8A5C51F-ECCE-4DC8-9150-B56587CCE705}" type="presOf" srcId="{B9D2D241-F85D-4465-9C89-FC999368412A}" destId="{7066B166-E04B-493D-878B-14E5281BB6F4}" srcOrd="1" destOrd="0" presId="urn:microsoft.com/office/officeart/2005/8/layout/hierarchy2"/>
    <dgm:cxn modelId="{C8C51A45-7624-4512-986F-D4DF21F98372}" srcId="{9C3B1B63-38B0-4558-A9F3-5316F5248B0C}" destId="{E87567D7-E0BD-4924-ADD5-49A6FFC2E9FA}" srcOrd="1" destOrd="0" parTransId="{045DA7B2-0389-410D-AFCD-ECBDA050A899}" sibTransId="{9EB80161-1573-4F3A-A3AE-673D23A8E85A}"/>
    <dgm:cxn modelId="{E5C6AD3D-22C1-43A3-AB5D-2E596B9EBE81}" srcId="{E5155BA6-0FBA-40DC-AE7B-69026BA38EB4}" destId="{8AB5C755-272B-4040-B7EA-482686BEAF33}" srcOrd="1" destOrd="0" parTransId="{260FB9E3-16FF-459D-A9BF-05F7C8037D64}" sibTransId="{45753783-ADB0-401C-A88F-B8D9F0CED7B9}"/>
    <dgm:cxn modelId="{D42AFBFF-DD07-4E46-8806-656BF8813CEC}" type="presOf" srcId="{27184121-625C-4CD0-A128-B45780F63257}" destId="{0C7AE9DD-11BB-4EA2-92F5-82D97759B1CE}" srcOrd="0" destOrd="0" presId="urn:microsoft.com/office/officeart/2005/8/layout/hierarchy2"/>
    <dgm:cxn modelId="{4C4CCD94-539D-4393-A3B9-189F94279E2D}" type="presOf" srcId="{9C12BCE3-B063-48D4-95A7-96CCA98B6402}" destId="{07F53EA3-EC19-4349-82C7-7A210E3B86C6}" srcOrd="0" destOrd="0" presId="urn:microsoft.com/office/officeart/2005/8/layout/hierarchy2"/>
    <dgm:cxn modelId="{E84CABCE-E545-40F0-B1AE-C52B6954FF17}" type="presOf" srcId="{EDD2BE11-E4EE-43B8-AE2E-9CF99988D61B}" destId="{646F9F22-4D2C-4198-9327-2FFB2B135F44}" srcOrd="0" destOrd="0" presId="urn:microsoft.com/office/officeart/2005/8/layout/hierarchy2"/>
    <dgm:cxn modelId="{A507FEB6-77E1-4A2D-94D3-15F2EC6A98A5}" type="presOf" srcId="{D06F31DD-FB8D-4453-A3A1-F7A71E882236}" destId="{2B713ED6-3CDB-4B9D-B676-B5C7487C059A}" srcOrd="0" destOrd="0" presId="urn:microsoft.com/office/officeart/2005/8/layout/hierarchy2"/>
    <dgm:cxn modelId="{701D07E4-13FA-4437-8322-A5626B8CEB76}" type="presOf" srcId="{3E104379-56CB-4184-A563-DD9EC963B320}" destId="{6BCA10D0-B484-4842-9ACB-584A009E5BF8}" srcOrd="0" destOrd="0" presId="urn:microsoft.com/office/officeart/2005/8/layout/hierarchy2"/>
    <dgm:cxn modelId="{C2328FBD-9B02-4834-8F0D-C11D618DD92B}" type="presOf" srcId="{1BD13481-EFA7-4299-AA58-FEDF8D652554}" destId="{2D04FE7D-C076-4206-BDBA-8BD78FB72011}" srcOrd="1" destOrd="0" presId="urn:microsoft.com/office/officeart/2005/8/layout/hierarchy2"/>
    <dgm:cxn modelId="{67AD928E-A29E-46C4-9E2C-CE4810F5B6BD}" srcId="{8AFA8687-F7CA-4D5B-AC16-D1B3877CF5FF}" destId="{9C3B1B63-38B0-4558-A9F3-5316F5248B0C}" srcOrd="1" destOrd="0" parTransId="{1BD13481-EFA7-4299-AA58-FEDF8D652554}" sibTransId="{69AD4C9C-CD69-4168-BB46-CD49B7E3C286}"/>
    <dgm:cxn modelId="{6A26DF0F-E577-4DB1-951B-507DD297FFED}" type="presOf" srcId="{FF156D7D-58AC-41C6-BA4C-964CA87A081D}" destId="{3024CEC8-B99F-41A3-B13C-30FF20874997}" srcOrd="0" destOrd="0" presId="urn:microsoft.com/office/officeart/2005/8/layout/hierarchy2"/>
    <dgm:cxn modelId="{8FBDD3B7-8007-481F-8740-52AC44FD9560}" srcId="{9BB28DCB-A645-4861-963E-A8610DC614A9}" destId="{060AF0C7-7C8E-45E4-995A-D03469CCD1DA}" srcOrd="0" destOrd="0" parTransId="{7EAB0B84-7A72-4662-9027-F70E88363C38}" sibTransId="{9C09FE7C-54B6-46D6-9B3D-EB0553247658}"/>
    <dgm:cxn modelId="{8C4C8D68-BA12-4F24-B406-F03CE75B822B}" type="presOf" srcId="{5E49241A-7AE3-442F-BCA9-1B5D589FC122}" destId="{9B7A4865-BD92-4337-8CEF-468383AE7983}" srcOrd="0" destOrd="0" presId="urn:microsoft.com/office/officeart/2005/8/layout/hierarchy2"/>
    <dgm:cxn modelId="{D33C754A-7864-46D2-85C3-B2EA336B8AE3}" type="presOf" srcId="{260FB9E3-16FF-459D-A9BF-05F7C8037D64}" destId="{044D451C-3948-41B9-86B8-ED53D9F2B504}" srcOrd="0" destOrd="0" presId="urn:microsoft.com/office/officeart/2005/8/layout/hierarchy2"/>
    <dgm:cxn modelId="{5FC0D7CA-CB56-4EE3-B533-56E1216FE9B7}" srcId="{060AF0C7-7C8E-45E4-995A-D03469CCD1DA}" destId="{3E104379-56CB-4184-A563-DD9EC963B320}" srcOrd="1" destOrd="0" parTransId="{27184121-625C-4CD0-A128-B45780F63257}" sibTransId="{D25D488B-ED67-4638-90D0-62C6B64F7441}"/>
    <dgm:cxn modelId="{69F6E829-A41D-43A4-A3C6-3985F4106393}" srcId="{9B8EFB39-491C-4423-9334-022955DE6804}" destId="{ECCAD4FC-EFCF-4BC4-B1EA-C1B91B306B0F}" srcOrd="0" destOrd="0" parTransId="{B9D2D241-F85D-4465-9C89-FC999368412A}" sibTransId="{8A14B3FD-A0C5-4C2B-A872-04A6B197D4AE}"/>
    <dgm:cxn modelId="{F08512FB-B303-4ADC-B4C6-5D793EA61D25}" type="presOf" srcId="{ECCAD4FC-EFCF-4BC4-B1EA-C1B91B306B0F}" destId="{1B78C71B-9352-4348-926C-5E8AD26A059F}" srcOrd="0" destOrd="0" presId="urn:microsoft.com/office/officeart/2005/8/layout/hierarchy2"/>
    <dgm:cxn modelId="{07D766AF-05A5-4BA2-B5B4-0A2369AECE66}" type="presOf" srcId="{8BC5C968-DE30-4C05-89A7-A4D16868F92B}" destId="{768142F5-C656-4ABB-896D-3A4FB7E8C29C}" srcOrd="0" destOrd="0" presId="urn:microsoft.com/office/officeart/2005/8/layout/hierarchy2"/>
    <dgm:cxn modelId="{ED545E91-5926-42BC-8051-DDB354BBE1CF}" type="presOf" srcId="{F3F422F2-461E-49DE-BC70-147AC225883F}" destId="{C7A20DB5-A63A-424A-BA0E-A818044EBCD4}" srcOrd="1" destOrd="0" presId="urn:microsoft.com/office/officeart/2005/8/layout/hierarchy2"/>
    <dgm:cxn modelId="{16388D2F-C364-46C5-A68A-3A3FA5E9A4A3}" type="presOf" srcId="{73D00939-0DDF-44E0-A5A1-A80F4E86A3D8}" destId="{E3768944-97F8-4EA9-93B2-9DF5B84DDE7E}" srcOrd="0" destOrd="0" presId="urn:microsoft.com/office/officeart/2005/8/layout/hierarchy2"/>
    <dgm:cxn modelId="{9B2D6045-E1CD-487D-8531-A20962862CD5}" srcId="{9C3B1B63-38B0-4558-A9F3-5316F5248B0C}" destId="{FF156D7D-58AC-41C6-BA4C-964CA87A081D}" srcOrd="0" destOrd="0" parTransId="{73D00939-0DDF-44E0-A5A1-A80F4E86A3D8}" sibTransId="{BFC50CF0-49C6-4D85-AD5E-675ACC5C13EC}"/>
    <dgm:cxn modelId="{95BCD4A3-D629-4EBE-8A2C-D8AC5BC440C8}" type="presOf" srcId="{80FF7428-8E40-47AB-A131-90948C76F54F}" destId="{373D11B4-DAA9-4B48-9DCC-D8DE2396BC6C}" srcOrd="0" destOrd="0" presId="urn:microsoft.com/office/officeart/2005/8/layout/hierarchy2"/>
    <dgm:cxn modelId="{4F9E136E-319A-4317-8594-C4909A3C728D}" type="presOf" srcId="{FB4A92DC-5537-46BC-A237-1B6A9ED78DFB}" destId="{D071F98F-8D55-4CE4-907C-831A0AE6CBE6}" srcOrd="0" destOrd="0" presId="urn:microsoft.com/office/officeart/2005/8/layout/hierarchy2"/>
    <dgm:cxn modelId="{C67D69BB-BF7D-44B6-AF0B-CA59136F7401}" type="presOf" srcId="{787AA9A7-BD2B-4215-9446-83F1B3C5FA08}" destId="{4FAED5C6-ABBD-4D3A-8AAE-1BC34A1EEB14}" srcOrd="0" destOrd="0" presId="urn:microsoft.com/office/officeart/2005/8/layout/hierarchy2"/>
    <dgm:cxn modelId="{067B0DC2-AEDB-4D11-9AA8-D4ACEF5F52AE}" type="presParOf" srcId="{D47D6409-470E-4203-A053-5DB04766D008}" destId="{B24E35BE-41AE-49A9-BA94-0A0ED4264C75}" srcOrd="0" destOrd="0" presId="urn:microsoft.com/office/officeart/2005/8/layout/hierarchy2"/>
    <dgm:cxn modelId="{9B92AFC6-1F57-484B-83DD-0C5E1B0F6D3A}" type="presParOf" srcId="{B24E35BE-41AE-49A9-BA94-0A0ED4264C75}" destId="{E78A4FBB-D15E-4BC3-8C8A-B4102298CF48}" srcOrd="0" destOrd="0" presId="urn:microsoft.com/office/officeart/2005/8/layout/hierarchy2"/>
    <dgm:cxn modelId="{A4FA8392-2318-4B07-82F0-74C80B8E5190}" type="presParOf" srcId="{B24E35BE-41AE-49A9-BA94-0A0ED4264C75}" destId="{6AEEBE93-2A17-4CED-B138-EBC283485325}" srcOrd="1" destOrd="0" presId="urn:microsoft.com/office/officeart/2005/8/layout/hierarchy2"/>
    <dgm:cxn modelId="{78A4CDE2-72BD-4813-925A-69C5EDCA9513}" type="presParOf" srcId="{6AEEBE93-2A17-4CED-B138-EBC283485325}" destId="{65490908-6296-4902-88F2-E12058C90044}" srcOrd="0" destOrd="0" presId="urn:microsoft.com/office/officeart/2005/8/layout/hierarchy2"/>
    <dgm:cxn modelId="{3FC5182B-F80A-4C83-B629-AAB69C856C50}" type="presParOf" srcId="{65490908-6296-4902-88F2-E12058C90044}" destId="{7016E8E4-9D22-4105-9A96-528DB1EAE0CC}" srcOrd="0" destOrd="0" presId="urn:microsoft.com/office/officeart/2005/8/layout/hierarchy2"/>
    <dgm:cxn modelId="{603B187D-B8BD-4E46-BC84-03FA46AEA62C}" type="presParOf" srcId="{6AEEBE93-2A17-4CED-B138-EBC283485325}" destId="{4A167435-4E53-476D-B951-FDE605B5575B}" srcOrd="1" destOrd="0" presId="urn:microsoft.com/office/officeart/2005/8/layout/hierarchy2"/>
    <dgm:cxn modelId="{AF79262E-DBF7-4D9B-9429-E8DAEE1F4566}" type="presParOf" srcId="{4A167435-4E53-476D-B951-FDE605B5575B}" destId="{73847C9C-6272-4B80-A27C-2E3056FBE701}" srcOrd="0" destOrd="0" presId="urn:microsoft.com/office/officeart/2005/8/layout/hierarchy2"/>
    <dgm:cxn modelId="{FC42FF98-AFDF-427B-8A77-D32D4F421A9B}" type="presParOf" srcId="{4A167435-4E53-476D-B951-FDE605B5575B}" destId="{4EC87E7E-3952-45D2-A8B9-24C56B6513AE}" srcOrd="1" destOrd="0" presId="urn:microsoft.com/office/officeart/2005/8/layout/hierarchy2"/>
    <dgm:cxn modelId="{3C37503C-81CF-4C8C-B592-6FAF232BFF03}" type="presParOf" srcId="{4EC87E7E-3952-45D2-A8B9-24C56B6513AE}" destId="{373D11B4-DAA9-4B48-9DCC-D8DE2396BC6C}" srcOrd="0" destOrd="0" presId="urn:microsoft.com/office/officeart/2005/8/layout/hierarchy2"/>
    <dgm:cxn modelId="{AFD6E921-A610-4FE1-A495-F916DE53F16E}" type="presParOf" srcId="{373D11B4-DAA9-4B48-9DCC-D8DE2396BC6C}" destId="{D9D4551B-1F40-4FB5-AFCA-8E8B8FC36B00}" srcOrd="0" destOrd="0" presId="urn:microsoft.com/office/officeart/2005/8/layout/hierarchy2"/>
    <dgm:cxn modelId="{44350996-DF82-4E6A-B178-27C79E714D32}" type="presParOf" srcId="{4EC87E7E-3952-45D2-A8B9-24C56B6513AE}" destId="{761008AE-FE96-4073-B3D7-9DCCDD02E0D0}" srcOrd="1" destOrd="0" presId="urn:microsoft.com/office/officeart/2005/8/layout/hierarchy2"/>
    <dgm:cxn modelId="{C1DF1977-39C6-45FC-A876-F85890953204}" type="presParOf" srcId="{761008AE-FE96-4073-B3D7-9DCCDD02E0D0}" destId="{C4AB4156-B617-4079-BC78-4A3FEAB0ED38}" srcOrd="0" destOrd="0" presId="urn:microsoft.com/office/officeart/2005/8/layout/hierarchy2"/>
    <dgm:cxn modelId="{F0FEACBB-DFAB-4AB2-ACEA-418051EB8F01}" type="presParOf" srcId="{761008AE-FE96-4073-B3D7-9DCCDD02E0D0}" destId="{B7BA84A1-E2D1-4341-A8DB-0F884D2D534B}" srcOrd="1" destOrd="0" presId="urn:microsoft.com/office/officeart/2005/8/layout/hierarchy2"/>
    <dgm:cxn modelId="{5F2ECD51-AB0F-426F-B011-AE2828D3A67D}" type="presParOf" srcId="{B7BA84A1-E2D1-4341-A8DB-0F884D2D534B}" destId="{710C4F91-4493-4275-9196-3602D3E72E43}" srcOrd="0" destOrd="0" presId="urn:microsoft.com/office/officeart/2005/8/layout/hierarchy2"/>
    <dgm:cxn modelId="{84415954-50E5-437A-9B17-C9AC16DBB639}" type="presParOf" srcId="{710C4F91-4493-4275-9196-3602D3E72E43}" destId="{C7A20DB5-A63A-424A-BA0E-A818044EBCD4}" srcOrd="0" destOrd="0" presId="urn:microsoft.com/office/officeart/2005/8/layout/hierarchy2"/>
    <dgm:cxn modelId="{0FA6E019-8064-4AE0-BBDC-D58175D3F223}" type="presParOf" srcId="{B7BA84A1-E2D1-4341-A8DB-0F884D2D534B}" destId="{0478C1AB-6D30-4C17-BA6E-5A1D84B9739A}" srcOrd="1" destOrd="0" presId="urn:microsoft.com/office/officeart/2005/8/layout/hierarchy2"/>
    <dgm:cxn modelId="{13878A09-8D57-4A31-9BB6-4CD507008A69}" type="presParOf" srcId="{0478C1AB-6D30-4C17-BA6E-5A1D84B9739A}" destId="{A8CD356D-6602-4D5D-9F08-57E2A4A8CAE8}" srcOrd="0" destOrd="0" presId="urn:microsoft.com/office/officeart/2005/8/layout/hierarchy2"/>
    <dgm:cxn modelId="{91391AAC-A53F-4C62-8B70-487E399BE234}" type="presParOf" srcId="{0478C1AB-6D30-4C17-BA6E-5A1D84B9739A}" destId="{FF5BDB53-9445-4FDE-A765-EF2FB89513ED}" srcOrd="1" destOrd="0" presId="urn:microsoft.com/office/officeart/2005/8/layout/hierarchy2"/>
    <dgm:cxn modelId="{13EE18FF-3B66-4D6E-887D-147F906B6424}" type="presParOf" srcId="{FF5BDB53-9445-4FDE-A765-EF2FB89513ED}" destId="{D071F98F-8D55-4CE4-907C-831A0AE6CBE6}" srcOrd="0" destOrd="0" presId="urn:microsoft.com/office/officeart/2005/8/layout/hierarchy2"/>
    <dgm:cxn modelId="{8F7C5CF3-B8A7-4078-9CC4-60BB9445B254}" type="presParOf" srcId="{D071F98F-8D55-4CE4-907C-831A0AE6CBE6}" destId="{A1BDEA4B-39C3-436F-9868-0CCBABE72623}" srcOrd="0" destOrd="0" presId="urn:microsoft.com/office/officeart/2005/8/layout/hierarchy2"/>
    <dgm:cxn modelId="{2F339657-81F2-4A80-8F38-7E0497F172CD}" type="presParOf" srcId="{FF5BDB53-9445-4FDE-A765-EF2FB89513ED}" destId="{BD5B7FB0-5F2B-41E7-A326-471E746FECA9}" srcOrd="1" destOrd="0" presId="urn:microsoft.com/office/officeart/2005/8/layout/hierarchy2"/>
    <dgm:cxn modelId="{AE265C46-057D-4FE1-BD19-4579A7CB3571}" type="presParOf" srcId="{BD5B7FB0-5F2B-41E7-A326-471E746FECA9}" destId="{D3B939EF-9CB3-40CC-BAB2-3F3BFD451A96}" srcOrd="0" destOrd="0" presId="urn:microsoft.com/office/officeart/2005/8/layout/hierarchy2"/>
    <dgm:cxn modelId="{62F60CF7-27E6-4C30-85F8-28A0C956C250}" type="presParOf" srcId="{BD5B7FB0-5F2B-41E7-A326-471E746FECA9}" destId="{D70CBC61-FE24-414E-B557-B4585E36F830}" srcOrd="1" destOrd="0" presId="urn:microsoft.com/office/officeart/2005/8/layout/hierarchy2"/>
    <dgm:cxn modelId="{3DF2EFC3-8528-4F7C-BEFC-5251F638CB2C}" type="presParOf" srcId="{B7BA84A1-E2D1-4341-A8DB-0F884D2D534B}" destId="{044D451C-3948-41B9-86B8-ED53D9F2B504}" srcOrd="2" destOrd="0" presId="urn:microsoft.com/office/officeart/2005/8/layout/hierarchy2"/>
    <dgm:cxn modelId="{1DF61EBA-EFCA-480D-AD50-2BAAB3D8EDD1}" type="presParOf" srcId="{044D451C-3948-41B9-86B8-ED53D9F2B504}" destId="{D1545C16-87B3-4E14-8AA6-6C96EEA7E24A}" srcOrd="0" destOrd="0" presId="urn:microsoft.com/office/officeart/2005/8/layout/hierarchy2"/>
    <dgm:cxn modelId="{52ADC3B2-2C57-4DC3-AD8F-8D7CB0085E85}" type="presParOf" srcId="{B7BA84A1-E2D1-4341-A8DB-0F884D2D534B}" destId="{B4F49D0D-3187-4D59-9E7E-8AF6AFFA21AC}" srcOrd="3" destOrd="0" presId="urn:microsoft.com/office/officeart/2005/8/layout/hierarchy2"/>
    <dgm:cxn modelId="{9C149EA6-B26B-4352-BDCF-440EA064A009}" type="presParOf" srcId="{B4F49D0D-3187-4D59-9E7E-8AF6AFFA21AC}" destId="{37B7700C-D9B4-4845-9ACA-A48B4DA4A666}" srcOrd="0" destOrd="0" presId="urn:microsoft.com/office/officeart/2005/8/layout/hierarchy2"/>
    <dgm:cxn modelId="{71060D6A-702B-4469-BCB4-E4B26FC928E2}" type="presParOf" srcId="{B4F49D0D-3187-4D59-9E7E-8AF6AFFA21AC}" destId="{BC3F0FF3-4B88-4C2E-8668-505976087291}" srcOrd="1" destOrd="0" presId="urn:microsoft.com/office/officeart/2005/8/layout/hierarchy2"/>
    <dgm:cxn modelId="{D41FEF2B-3B80-46D5-98E8-F3E91968718C}" type="presParOf" srcId="{4EC87E7E-3952-45D2-A8B9-24C56B6513AE}" destId="{32DE83A2-5309-4AE1-8495-7839CFA2EAEF}" srcOrd="2" destOrd="0" presId="urn:microsoft.com/office/officeart/2005/8/layout/hierarchy2"/>
    <dgm:cxn modelId="{8531B65A-D3F5-4DC5-9610-A9BB92BA99E1}" type="presParOf" srcId="{32DE83A2-5309-4AE1-8495-7839CFA2EAEF}" destId="{2D04FE7D-C076-4206-BDBA-8BD78FB72011}" srcOrd="0" destOrd="0" presId="urn:microsoft.com/office/officeart/2005/8/layout/hierarchy2"/>
    <dgm:cxn modelId="{1263B711-16FD-486A-B02E-A12CCD48A3BC}" type="presParOf" srcId="{4EC87E7E-3952-45D2-A8B9-24C56B6513AE}" destId="{C799459B-A04F-4381-8760-2CB98987D37B}" srcOrd="3" destOrd="0" presId="urn:microsoft.com/office/officeart/2005/8/layout/hierarchy2"/>
    <dgm:cxn modelId="{4FDC2D2D-5FE7-44E6-B6D1-9CE972A4C438}" type="presParOf" srcId="{C799459B-A04F-4381-8760-2CB98987D37B}" destId="{250C833F-CAAD-4557-9AAF-C4D37A7E93A4}" srcOrd="0" destOrd="0" presId="urn:microsoft.com/office/officeart/2005/8/layout/hierarchy2"/>
    <dgm:cxn modelId="{E7299906-EB5B-4346-ACB0-EFB5F60DCFDF}" type="presParOf" srcId="{C799459B-A04F-4381-8760-2CB98987D37B}" destId="{8418EFD9-C88F-4A03-8D7A-73ADB8366DC0}" srcOrd="1" destOrd="0" presId="urn:microsoft.com/office/officeart/2005/8/layout/hierarchy2"/>
    <dgm:cxn modelId="{11F11984-09A7-473D-8B44-9B18DF8FEAB7}" type="presParOf" srcId="{8418EFD9-C88F-4A03-8D7A-73ADB8366DC0}" destId="{E3768944-97F8-4EA9-93B2-9DF5B84DDE7E}" srcOrd="0" destOrd="0" presId="urn:microsoft.com/office/officeart/2005/8/layout/hierarchy2"/>
    <dgm:cxn modelId="{7EE13BBC-2E5C-4FD5-A69B-9674140B6FD8}" type="presParOf" srcId="{E3768944-97F8-4EA9-93B2-9DF5B84DDE7E}" destId="{E76A7379-7BF6-46E1-B1D4-6C3AE710197E}" srcOrd="0" destOrd="0" presId="urn:microsoft.com/office/officeart/2005/8/layout/hierarchy2"/>
    <dgm:cxn modelId="{D9CB36FB-126C-4AB9-9134-6C95E6ABF4ED}" type="presParOf" srcId="{8418EFD9-C88F-4A03-8D7A-73ADB8366DC0}" destId="{20C461AB-035F-40E8-9752-09EE4EA6E01D}" srcOrd="1" destOrd="0" presId="urn:microsoft.com/office/officeart/2005/8/layout/hierarchy2"/>
    <dgm:cxn modelId="{3ED8D8D2-2D82-48D1-AE2C-8894A7AE6B64}" type="presParOf" srcId="{20C461AB-035F-40E8-9752-09EE4EA6E01D}" destId="{3024CEC8-B99F-41A3-B13C-30FF20874997}" srcOrd="0" destOrd="0" presId="urn:microsoft.com/office/officeart/2005/8/layout/hierarchy2"/>
    <dgm:cxn modelId="{F30B845B-57FE-450A-9986-0B8EA5CE037E}" type="presParOf" srcId="{20C461AB-035F-40E8-9752-09EE4EA6E01D}" destId="{D5FAF195-A404-4C28-BF60-FB06708C1B4C}" srcOrd="1" destOrd="0" presId="urn:microsoft.com/office/officeart/2005/8/layout/hierarchy2"/>
    <dgm:cxn modelId="{E3570524-C1B8-45A7-9B50-4EEE29114D00}" type="presParOf" srcId="{8418EFD9-C88F-4A03-8D7A-73ADB8366DC0}" destId="{432673A6-E07D-44E7-B48E-045B90A199A9}" srcOrd="2" destOrd="0" presId="urn:microsoft.com/office/officeart/2005/8/layout/hierarchy2"/>
    <dgm:cxn modelId="{DFA12118-74EA-4D3C-9526-07EAA07D147F}" type="presParOf" srcId="{432673A6-E07D-44E7-B48E-045B90A199A9}" destId="{4E3F8B4C-ACB8-42D3-BDD9-5C64490D5B84}" srcOrd="0" destOrd="0" presId="urn:microsoft.com/office/officeart/2005/8/layout/hierarchy2"/>
    <dgm:cxn modelId="{61C48E44-A478-45B0-B09C-E3A69700EEA6}" type="presParOf" srcId="{8418EFD9-C88F-4A03-8D7A-73ADB8366DC0}" destId="{9F8C2FD9-CE58-4F7B-B3ED-CCE43537F76C}" srcOrd="3" destOrd="0" presId="urn:microsoft.com/office/officeart/2005/8/layout/hierarchy2"/>
    <dgm:cxn modelId="{30319020-83D6-41BE-8B0E-70407ECCA4A5}" type="presParOf" srcId="{9F8C2FD9-CE58-4F7B-B3ED-CCE43537F76C}" destId="{80F40306-5C3E-4BBD-975A-5DB5B9BB3709}" srcOrd="0" destOrd="0" presId="urn:microsoft.com/office/officeart/2005/8/layout/hierarchy2"/>
    <dgm:cxn modelId="{301FBE91-501E-41E1-907D-5DFD8677917D}" type="presParOf" srcId="{9F8C2FD9-CE58-4F7B-B3ED-CCE43537F76C}" destId="{DD034909-F732-4874-AC90-EB3AF52A4D64}" srcOrd="1" destOrd="0" presId="urn:microsoft.com/office/officeart/2005/8/layout/hierarchy2"/>
    <dgm:cxn modelId="{AF02DF74-FC47-4A8D-8AD7-DB0DF766EA1E}" type="presParOf" srcId="{6AEEBE93-2A17-4CED-B138-EBC283485325}" destId="{0C7AE9DD-11BB-4EA2-92F5-82D97759B1CE}" srcOrd="2" destOrd="0" presId="urn:microsoft.com/office/officeart/2005/8/layout/hierarchy2"/>
    <dgm:cxn modelId="{8B66B9DC-917B-4E89-A5E9-2C5109515DF1}" type="presParOf" srcId="{0C7AE9DD-11BB-4EA2-92F5-82D97759B1CE}" destId="{E5C0DDE1-505B-4D3C-8529-5426FA72328E}" srcOrd="0" destOrd="0" presId="urn:microsoft.com/office/officeart/2005/8/layout/hierarchy2"/>
    <dgm:cxn modelId="{274DEC79-326F-494B-885D-DDEEB0337256}" type="presParOf" srcId="{6AEEBE93-2A17-4CED-B138-EBC283485325}" destId="{18E850A1-B157-4DDE-9D99-FA45C4049144}" srcOrd="3" destOrd="0" presId="urn:microsoft.com/office/officeart/2005/8/layout/hierarchy2"/>
    <dgm:cxn modelId="{9579D664-B599-47FD-A186-6267AFAE5CFC}" type="presParOf" srcId="{18E850A1-B157-4DDE-9D99-FA45C4049144}" destId="{6BCA10D0-B484-4842-9ACB-584A009E5BF8}" srcOrd="0" destOrd="0" presId="urn:microsoft.com/office/officeart/2005/8/layout/hierarchy2"/>
    <dgm:cxn modelId="{D80AA9C6-5631-4454-B77B-5848F47ACC9E}" type="presParOf" srcId="{18E850A1-B157-4DDE-9D99-FA45C4049144}" destId="{62DBEDE5-923A-46FA-A15F-C5FD6A32BA96}" srcOrd="1" destOrd="0" presId="urn:microsoft.com/office/officeart/2005/8/layout/hierarchy2"/>
    <dgm:cxn modelId="{985A2095-0111-434C-9DA7-D9A91D7371BE}" type="presParOf" srcId="{62DBEDE5-923A-46FA-A15F-C5FD6A32BA96}" destId="{2B713ED6-3CDB-4B9D-B676-B5C7487C059A}" srcOrd="0" destOrd="0" presId="urn:microsoft.com/office/officeart/2005/8/layout/hierarchy2"/>
    <dgm:cxn modelId="{FD514542-78DF-4FF5-AC98-9683D23AB1FB}" type="presParOf" srcId="{2B713ED6-3CDB-4B9D-B676-B5C7487C059A}" destId="{C6FB56EF-0774-4E5F-86AB-2BE7872F1B40}" srcOrd="0" destOrd="0" presId="urn:microsoft.com/office/officeart/2005/8/layout/hierarchy2"/>
    <dgm:cxn modelId="{280639A3-B675-4EEA-AAC8-DE5FAE2FC26D}" type="presParOf" srcId="{62DBEDE5-923A-46FA-A15F-C5FD6A32BA96}" destId="{95675BBF-5CCA-4DD2-A668-24A2D57E8346}" srcOrd="1" destOrd="0" presId="urn:microsoft.com/office/officeart/2005/8/layout/hierarchy2"/>
    <dgm:cxn modelId="{A73AA5D4-D311-428F-AAB4-D5D361628266}" type="presParOf" srcId="{95675BBF-5CCA-4DD2-A668-24A2D57E8346}" destId="{4FAED5C6-ABBD-4D3A-8AAE-1BC34A1EEB14}" srcOrd="0" destOrd="0" presId="urn:microsoft.com/office/officeart/2005/8/layout/hierarchy2"/>
    <dgm:cxn modelId="{337FB379-9CA4-4CEB-A3C0-6170144F1402}" type="presParOf" srcId="{95675BBF-5CCA-4DD2-A668-24A2D57E8346}" destId="{5755104B-B3E9-4D81-A417-47ABE6A5B640}" srcOrd="1" destOrd="0" presId="urn:microsoft.com/office/officeart/2005/8/layout/hierarchy2"/>
    <dgm:cxn modelId="{B19634C3-2697-49C2-8E50-98F677A36C9C}" type="presParOf" srcId="{62DBEDE5-923A-46FA-A15F-C5FD6A32BA96}" destId="{7129A420-434A-4B9E-BED5-096985977EEE}" srcOrd="2" destOrd="0" presId="urn:microsoft.com/office/officeart/2005/8/layout/hierarchy2"/>
    <dgm:cxn modelId="{DB331C75-3C37-43D8-A6BB-7608AA3FED30}" type="presParOf" srcId="{7129A420-434A-4B9E-BED5-096985977EEE}" destId="{FAF4537F-CF6C-4EEA-A2D9-9BBF8059BBB2}" srcOrd="0" destOrd="0" presId="urn:microsoft.com/office/officeart/2005/8/layout/hierarchy2"/>
    <dgm:cxn modelId="{BB7008BB-2376-43E5-B176-7D3724DED874}" type="presParOf" srcId="{62DBEDE5-923A-46FA-A15F-C5FD6A32BA96}" destId="{FCB33620-DF26-436F-B077-15E10BFE5983}" srcOrd="3" destOrd="0" presId="urn:microsoft.com/office/officeart/2005/8/layout/hierarchy2"/>
    <dgm:cxn modelId="{F6B89120-A7C1-48F8-8C8D-E8409EED8E37}" type="presParOf" srcId="{FCB33620-DF26-436F-B077-15E10BFE5983}" destId="{07F53EA3-EC19-4349-82C7-7A210E3B86C6}" srcOrd="0" destOrd="0" presId="urn:microsoft.com/office/officeart/2005/8/layout/hierarchy2"/>
    <dgm:cxn modelId="{940A0EE8-07CA-4232-8DCD-6DD2BF1EB67E}" type="presParOf" srcId="{FCB33620-DF26-436F-B077-15E10BFE5983}" destId="{30E9D063-6C32-40B5-A9A0-465DFC44367B}" srcOrd="1" destOrd="0" presId="urn:microsoft.com/office/officeart/2005/8/layout/hierarchy2"/>
    <dgm:cxn modelId="{D07D2D0C-E5D1-4807-A734-65C7D79D6C32}" type="presParOf" srcId="{62DBEDE5-923A-46FA-A15F-C5FD6A32BA96}" destId="{7B0499AE-C703-4B7D-8080-E2B1D9BA6CB0}" srcOrd="4" destOrd="0" presId="urn:microsoft.com/office/officeart/2005/8/layout/hierarchy2"/>
    <dgm:cxn modelId="{4B1F0365-3FFB-4E05-9F2D-ABCB7013A3E1}" type="presParOf" srcId="{7B0499AE-C703-4B7D-8080-E2B1D9BA6CB0}" destId="{ECF1BCF3-EACA-4884-89C4-C7B67CF5E78C}" srcOrd="0" destOrd="0" presId="urn:microsoft.com/office/officeart/2005/8/layout/hierarchy2"/>
    <dgm:cxn modelId="{9DD85740-8F2E-47F4-8D1A-F412EACB5FD1}" type="presParOf" srcId="{62DBEDE5-923A-46FA-A15F-C5FD6A32BA96}" destId="{3F7E2FEC-6C7A-4DF8-86E8-C64DCC200566}" srcOrd="5" destOrd="0" presId="urn:microsoft.com/office/officeart/2005/8/layout/hierarchy2"/>
    <dgm:cxn modelId="{EF933B5A-890F-4ADB-9BC2-770CB5C1DB3C}" type="presParOf" srcId="{3F7E2FEC-6C7A-4DF8-86E8-C64DCC200566}" destId="{707F625B-6F1D-41AA-9C22-D4AA82B5BB26}" srcOrd="0" destOrd="0" presId="urn:microsoft.com/office/officeart/2005/8/layout/hierarchy2"/>
    <dgm:cxn modelId="{5C12555F-F049-450B-BFF6-0AF63A9CCF83}" type="presParOf" srcId="{3F7E2FEC-6C7A-4DF8-86E8-C64DCC200566}" destId="{E2B40377-D551-47E0-9748-8A106535475C}" srcOrd="1" destOrd="0" presId="urn:microsoft.com/office/officeart/2005/8/layout/hierarchy2"/>
    <dgm:cxn modelId="{AC3C5563-E0A9-4F3C-81AB-268B4E6BB586}" type="presParOf" srcId="{6AEEBE93-2A17-4CED-B138-EBC283485325}" destId="{3D9822A0-2690-47D9-8428-87FB02CF58C8}" srcOrd="4" destOrd="0" presId="urn:microsoft.com/office/officeart/2005/8/layout/hierarchy2"/>
    <dgm:cxn modelId="{06BF46FB-95B5-4FEC-9485-340C16E219C7}" type="presParOf" srcId="{3D9822A0-2690-47D9-8428-87FB02CF58C8}" destId="{E81B1D00-6C3C-460F-9E66-16A0FF7BB5DF}" srcOrd="0" destOrd="0" presId="urn:microsoft.com/office/officeart/2005/8/layout/hierarchy2"/>
    <dgm:cxn modelId="{C0259BA2-846E-4B8E-9A07-66127ED7D5E9}" type="presParOf" srcId="{6AEEBE93-2A17-4CED-B138-EBC283485325}" destId="{57E51844-79D9-4FE0-A5C2-88090C7B1CC1}" srcOrd="5" destOrd="0" presId="urn:microsoft.com/office/officeart/2005/8/layout/hierarchy2"/>
    <dgm:cxn modelId="{E656BB84-B6F6-40FD-8A30-56A73AB68A80}" type="presParOf" srcId="{57E51844-79D9-4FE0-A5C2-88090C7B1CC1}" destId="{739A26C6-984A-4052-8D5C-857CB1E2F09C}" srcOrd="0" destOrd="0" presId="urn:microsoft.com/office/officeart/2005/8/layout/hierarchy2"/>
    <dgm:cxn modelId="{234AC971-77C1-4AFF-BFFB-9347114295C2}" type="presParOf" srcId="{57E51844-79D9-4FE0-A5C2-88090C7B1CC1}" destId="{978F4965-507A-4E3D-A6F7-0045CC1383F7}" srcOrd="1" destOrd="0" presId="urn:microsoft.com/office/officeart/2005/8/layout/hierarchy2"/>
    <dgm:cxn modelId="{58942E81-F557-4AC4-9E8A-073DE296A7C4}" type="presParOf" srcId="{978F4965-507A-4E3D-A6F7-0045CC1383F7}" destId="{EA44D818-73CE-4A81-8D4F-00344835FC10}" srcOrd="0" destOrd="0" presId="urn:microsoft.com/office/officeart/2005/8/layout/hierarchy2"/>
    <dgm:cxn modelId="{0F587ACE-581A-46A4-8129-8CC1A0773FCB}" type="presParOf" srcId="{EA44D818-73CE-4A81-8D4F-00344835FC10}" destId="{7066B166-E04B-493D-878B-14E5281BB6F4}" srcOrd="0" destOrd="0" presId="urn:microsoft.com/office/officeart/2005/8/layout/hierarchy2"/>
    <dgm:cxn modelId="{0D159715-11E2-4311-A935-1BB16DED7E2F}" type="presParOf" srcId="{978F4965-507A-4E3D-A6F7-0045CC1383F7}" destId="{DA42C458-82FA-46E0-BC1C-BFB55649CFE4}" srcOrd="1" destOrd="0" presId="urn:microsoft.com/office/officeart/2005/8/layout/hierarchy2"/>
    <dgm:cxn modelId="{0A1E2D0B-9750-4266-9312-D5BFA7927960}" type="presParOf" srcId="{DA42C458-82FA-46E0-BC1C-BFB55649CFE4}" destId="{1B78C71B-9352-4348-926C-5E8AD26A059F}" srcOrd="0" destOrd="0" presId="urn:microsoft.com/office/officeart/2005/8/layout/hierarchy2"/>
    <dgm:cxn modelId="{2257BCB9-EC2E-4A6A-A3AF-2FD97A1CEFD1}" type="presParOf" srcId="{DA42C458-82FA-46E0-BC1C-BFB55649CFE4}" destId="{DD3353A3-7DA4-4645-9518-CCCBF0A5E332}" srcOrd="1" destOrd="0" presId="urn:microsoft.com/office/officeart/2005/8/layout/hierarchy2"/>
    <dgm:cxn modelId="{7C61E7C4-9669-48C1-B31A-4E70703E6FB2}" type="presParOf" srcId="{DD3353A3-7DA4-4645-9518-CCCBF0A5E332}" destId="{768142F5-C656-4ABB-896D-3A4FB7E8C29C}" srcOrd="0" destOrd="0" presId="urn:microsoft.com/office/officeart/2005/8/layout/hierarchy2"/>
    <dgm:cxn modelId="{E1549B75-A444-4180-A3BC-8B4F30B7F887}" type="presParOf" srcId="{768142F5-C656-4ABB-896D-3A4FB7E8C29C}" destId="{A231A90E-F519-4D08-A0F9-176144F4ECD3}" srcOrd="0" destOrd="0" presId="urn:microsoft.com/office/officeart/2005/8/layout/hierarchy2"/>
    <dgm:cxn modelId="{ABFCE3CE-2745-4E89-8034-420F126581F5}" type="presParOf" srcId="{DD3353A3-7DA4-4645-9518-CCCBF0A5E332}" destId="{CF789367-BAC6-4AB6-AFDF-842087EB1926}" srcOrd="1" destOrd="0" presId="urn:microsoft.com/office/officeart/2005/8/layout/hierarchy2"/>
    <dgm:cxn modelId="{0193C5F3-0BD9-4AE7-A6C1-57C70F5B7E54}" type="presParOf" srcId="{CF789367-BAC6-4AB6-AFDF-842087EB1926}" destId="{1A7AA08D-271D-430C-B53D-54D0D0D10F3B}" srcOrd="0" destOrd="0" presId="urn:microsoft.com/office/officeart/2005/8/layout/hierarchy2"/>
    <dgm:cxn modelId="{E69AEA95-82EB-4788-B73B-50223DA7140F}" type="presParOf" srcId="{CF789367-BAC6-4AB6-AFDF-842087EB1926}" destId="{8E4AB09E-0562-41F7-A2E7-3BC1DD0BDD33}" srcOrd="1" destOrd="0" presId="urn:microsoft.com/office/officeart/2005/8/layout/hierarchy2"/>
    <dgm:cxn modelId="{DE589359-D32D-4E90-B002-9B205B820A5E}" type="presParOf" srcId="{8E4AB09E-0562-41F7-A2E7-3BC1DD0BDD33}" destId="{646F9F22-4D2C-4198-9327-2FFB2B135F44}" srcOrd="0" destOrd="0" presId="urn:microsoft.com/office/officeart/2005/8/layout/hierarchy2"/>
    <dgm:cxn modelId="{B35D8E5F-705E-43DC-AFC3-D0006F0641E9}" type="presParOf" srcId="{646F9F22-4D2C-4198-9327-2FFB2B135F44}" destId="{8E8C6CFE-AACB-446A-B898-4788CCB7AB23}" srcOrd="0" destOrd="0" presId="urn:microsoft.com/office/officeart/2005/8/layout/hierarchy2"/>
    <dgm:cxn modelId="{9347A6BD-65AF-4EBD-A922-54431A6C9150}" type="presParOf" srcId="{8E4AB09E-0562-41F7-A2E7-3BC1DD0BDD33}" destId="{257E9C1A-BD3A-418D-9AF8-2542978C130A}" srcOrd="1" destOrd="0" presId="urn:microsoft.com/office/officeart/2005/8/layout/hierarchy2"/>
    <dgm:cxn modelId="{41BCEC69-33DA-491A-BFC6-52D2B199D607}" type="presParOf" srcId="{257E9C1A-BD3A-418D-9AF8-2542978C130A}" destId="{1F27CCE7-9AD0-4545-8069-64DA645A548E}" srcOrd="0" destOrd="0" presId="urn:microsoft.com/office/officeart/2005/8/layout/hierarchy2"/>
    <dgm:cxn modelId="{365A08A1-3CEB-47A5-B4CD-6C0A058414A5}" type="presParOf" srcId="{257E9C1A-BD3A-418D-9AF8-2542978C130A}" destId="{2598BFBD-4900-47ED-AEF5-C2B9E5AED5AF}" srcOrd="1" destOrd="0" presId="urn:microsoft.com/office/officeart/2005/8/layout/hierarchy2"/>
    <dgm:cxn modelId="{F10A2E4A-F122-43BE-ACC6-99A3A0CAFA0A}" type="presParOf" srcId="{DD3353A3-7DA4-4645-9518-CCCBF0A5E332}" destId="{9B7A4865-BD92-4337-8CEF-468383AE7983}" srcOrd="2" destOrd="0" presId="urn:microsoft.com/office/officeart/2005/8/layout/hierarchy2"/>
    <dgm:cxn modelId="{CBB8909E-1CCC-4374-A515-D20A1AF578BE}" type="presParOf" srcId="{9B7A4865-BD92-4337-8CEF-468383AE7983}" destId="{EB37083F-3894-4993-857D-6491E7512A35}" srcOrd="0" destOrd="0" presId="urn:microsoft.com/office/officeart/2005/8/layout/hierarchy2"/>
    <dgm:cxn modelId="{AB2332EA-ECC4-4FEE-93E3-C1985DCA0A90}" type="presParOf" srcId="{DD3353A3-7DA4-4645-9518-CCCBF0A5E332}" destId="{10263253-C859-46ED-9DDB-2079A37AEAF0}" srcOrd="3" destOrd="0" presId="urn:microsoft.com/office/officeart/2005/8/layout/hierarchy2"/>
    <dgm:cxn modelId="{8EFB769D-30CF-4033-B955-D46D7A919769}" type="presParOf" srcId="{10263253-C859-46ED-9DDB-2079A37AEAF0}" destId="{8F9651F7-8F6B-44E8-9DF4-FE2585C0523B}" srcOrd="0" destOrd="0" presId="urn:microsoft.com/office/officeart/2005/8/layout/hierarchy2"/>
    <dgm:cxn modelId="{0B873DE5-36F9-4E29-BF16-6FCEB5579FCF}" type="presParOf" srcId="{10263253-C859-46ED-9DDB-2079A37AEAF0}" destId="{4D611138-50E0-4F4D-AA08-8D5319B6A2BD}" srcOrd="1" destOrd="0" presId="urn:microsoft.com/office/officeart/2005/8/layout/hierarchy2"/>
    <dgm:cxn modelId="{B186C494-DC7F-4734-8829-056B7A8A8EE7}" type="presParOf" srcId="{978F4965-507A-4E3D-A6F7-0045CC1383F7}" destId="{8B778FF5-7F60-4E8B-960F-A5D7EB2E929D}" srcOrd="2" destOrd="0" presId="urn:microsoft.com/office/officeart/2005/8/layout/hierarchy2"/>
    <dgm:cxn modelId="{20F7BBFE-2682-41D9-8C05-F7D54F33C4D7}" type="presParOf" srcId="{8B778FF5-7F60-4E8B-960F-A5D7EB2E929D}" destId="{E2579CB7-FC80-4990-8FF8-2A0C8CF51C2E}" srcOrd="0" destOrd="0" presId="urn:microsoft.com/office/officeart/2005/8/layout/hierarchy2"/>
    <dgm:cxn modelId="{ECC3268F-B8E5-4F14-A6BB-46E5450512CD}" type="presParOf" srcId="{978F4965-507A-4E3D-A6F7-0045CC1383F7}" destId="{F32FC772-549E-41F3-AABE-52168731D8B2}" srcOrd="3" destOrd="0" presId="urn:microsoft.com/office/officeart/2005/8/layout/hierarchy2"/>
    <dgm:cxn modelId="{E46952D1-3066-4E70-A807-B43997E264D0}" type="presParOf" srcId="{F32FC772-549E-41F3-AABE-52168731D8B2}" destId="{3F2F68EB-9395-46AA-BEC1-55B931FAEFC8}" srcOrd="0" destOrd="0" presId="urn:microsoft.com/office/officeart/2005/8/layout/hierarchy2"/>
    <dgm:cxn modelId="{CFF74B5F-CE3E-439F-902C-5DB74A88B8B5}" type="presParOf" srcId="{F32FC772-549E-41F3-AABE-52168731D8B2}" destId="{151DFC5B-A9F1-4680-9705-8BAC33F8A98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260B7E-AB06-4B7B-82C4-A42FC55EAF5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4EE2B04-83E8-4393-B26F-219E1D8D2894}">
      <dgm:prSet phldrT="[Texto]" phldr="1"/>
      <dgm:spPr/>
      <dgm:t>
        <a:bodyPr/>
        <a:lstStyle/>
        <a:p>
          <a:endParaRPr lang="es-CO" dirty="0"/>
        </a:p>
      </dgm:t>
    </dgm:pt>
    <dgm:pt modelId="{064C55AB-B022-4D81-9D8A-6C11671AC080}" type="parTrans" cxnId="{E3CEB3BC-75B4-45C3-B3A8-64406CA2706A}">
      <dgm:prSet/>
      <dgm:spPr/>
      <dgm:t>
        <a:bodyPr/>
        <a:lstStyle/>
        <a:p>
          <a:endParaRPr lang="es-CO"/>
        </a:p>
      </dgm:t>
    </dgm:pt>
    <dgm:pt modelId="{B71E2CD4-C600-44C5-9E82-A50E06BAF901}" type="sibTrans" cxnId="{E3CEB3BC-75B4-45C3-B3A8-64406CA2706A}">
      <dgm:prSet/>
      <dgm:spPr/>
      <dgm:t>
        <a:bodyPr/>
        <a:lstStyle/>
        <a:p>
          <a:endParaRPr lang="es-CO"/>
        </a:p>
      </dgm:t>
    </dgm:pt>
    <dgm:pt modelId="{55053ABC-26BF-4A5A-844A-6271ECC698EA}">
      <dgm:prSet phldrT="[Texto]"/>
      <dgm:spPr/>
      <dgm:t>
        <a:bodyPr/>
        <a:lstStyle/>
        <a:p>
          <a:r>
            <a:rPr lang="es-CO" dirty="0" smtClean="0"/>
            <a:t>Fortalecimiento de las entidades de apoyo</a:t>
          </a:r>
          <a:endParaRPr lang="es-CO" dirty="0"/>
        </a:p>
      </dgm:t>
    </dgm:pt>
    <dgm:pt modelId="{EC21CCB0-8D56-4FC6-AC8E-6592D023588D}" type="parTrans" cxnId="{E34BEABF-4301-462B-89B7-B97197A61054}">
      <dgm:prSet/>
      <dgm:spPr/>
      <dgm:t>
        <a:bodyPr/>
        <a:lstStyle/>
        <a:p>
          <a:endParaRPr lang="es-CO"/>
        </a:p>
      </dgm:t>
    </dgm:pt>
    <dgm:pt modelId="{6500A831-2E07-4C6C-AA80-B5ED3C017394}" type="sibTrans" cxnId="{E34BEABF-4301-462B-89B7-B97197A61054}">
      <dgm:prSet/>
      <dgm:spPr/>
      <dgm:t>
        <a:bodyPr/>
        <a:lstStyle/>
        <a:p>
          <a:endParaRPr lang="es-CO"/>
        </a:p>
      </dgm:t>
    </dgm:pt>
    <dgm:pt modelId="{0BC6A280-DF07-42B9-AF43-858A2084C131}">
      <dgm:prSet phldrT="[Texto]"/>
      <dgm:spPr/>
      <dgm:t>
        <a:bodyPr/>
        <a:lstStyle/>
        <a:p>
          <a:r>
            <a:rPr lang="es-CO" dirty="0" smtClean="0"/>
            <a:t>Identificar las entidades de apoyo de los países participantes</a:t>
          </a:r>
          <a:endParaRPr lang="es-CO" dirty="0"/>
        </a:p>
      </dgm:t>
    </dgm:pt>
    <dgm:pt modelId="{9E009FAC-AEF8-4E50-B51F-587F659CCAC6}" type="parTrans" cxnId="{CAA6C2EE-C605-4765-860E-CB938506D15B}">
      <dgm:prSet/>
      <dgm:spPr/>
      <dgm:t>
        <a:bodyPr/>
        <a:lstStyle/>
        <a:p>
          <a:endParaRPr lang="es-CO"/>
        </a:p>
      </dgm:t>
    </dgm:pt>
    <dgm:pt modelId="{FB8A9975-826B-4154-B986-052B2735CD79}" type="sibTrans" cxnId="{CAA6C2EE-C605-4765-860E-CB938506D15B}">
      <dgm:prSet/>
      <dgm:spPr/>
      <dgm:t>
        <a:bodyPr/>
        <a:lstStyle/>
        <a:p>
          <a:endParaRPr lang="es-CO"/>
        </a:p>
      </dgm:t>
    </dgm:pt>
    <dgm:pt modelId="{43A4E1A5-A7B2-4EE7-80D4-0E23980FE313}">
      <dgm:prSet phldrT="[Texto]"/>
      <dgm:spPr/>
      <dgm:t>
        <a:bodyPr/>
        <a:lstStyle/>
        <a:p>
          <a:r>
            <a:rPr lang="es-CO" dirty="0" smtClean="0"/>
            <a:t>Definir roles de cada entidad</a:t>
          </a:r>
          <a:endParaRPr lang="es-CO" dirty="0"/>
        </a:p>
      </dgm:t>
    </dgm:pt>
    <dgm:pt modelId="{1D49A2D4-2549-4FED-975E-B86FE353E428}" type="parTrans" cxnId="{3DE7CC98-4011-4502-8E5A-E1F458A57F9B}">
      <dgm:prSet/>
      <dgm:spPr/>
      <dgm:t>
        <a:bodyPr/>
        <a:lstStyle/>
        <a:p>
          <a:endParaRPr lang="es-CO"/>
        </a:p>
      </dgm:t>
    </dgm:pt>
    <dgm:pt modelId="{63C6863F-3215-4E26-8C44-FCE3989B1481}" type="sibTrans" cxnId="{3DE7CC98-4011-4502-8E5A-E1F458A57F9B}">
      <dgm:prSet/>
      <dgm:spPr/>
      <dgm:t>
        <a:bodyPr/>
        <a:lstStyle/>
        <a:p>
          <a:endParaRPr lang="es-CO"/>
        </a:p>
      </dgm:t>
    </dgm:pt>
    <dgm:pt modelId="{7A1F3870-A2A7-4361-99EB-2E53536DDD64}">
      <dgm:prSet phldrT="[Texto]"/>
      <dgm:spPr/>
      <dgm:t>
        <a:bodyPr/>
        <a:lstStyle/>
        <a:p>
          <a:r>
            <a:rPr lang="es-CO" dirty="0" smtClean="0"/>
            <a:t>Fortalecimiento y preparación de empresas exportadoras</a:t>
          </a:r>
          <a:endParaRPr lang="es-CO" dirty="0"/>
        </a:p>
      </dgm:t>
    </dgm:pt>
    <dgm:pt modelId="{E168CD97-C4C1-4C08-AFA3-6F3DF33ABCA2}" type="parTrans" cxnId="{6F60F1D4-5105-417E-8D5D-A0BAB6F162D9}">
      <dgm:prSet/>
      <dgm:spPr/>
      <dgm:t>
        <a:bodyPr/>
        <a:lstStyle/>
        <a:p>
          <a:endParaRPr lang="es-CO"/>
        </a:p>
      </dgm:t>
    </dgm:pt>
    <dgm:pt modelId="{85B02496-348B-49DC-A7B1-A6C680484792}" type="sibTrans" cxnId="{6F60F1D4-5105-417E-8D5D-A0BAB6F162D9}">
      <dgm:prSet/>
      <dgm:spPr/>
      <dgm:t>
        <a:bodyPr/>
        <a:lstStyle/>
        <a:p>
          <a:endParaRPr lang="es-CO"/>
        </a:p>
      </dgm:t>
    </dgm:pt>
    <dgm:pt modelId="{2A8591D1-A60B-407D-BE91-6165F6573DD2}">
      <dgm:prSet phldrT="[Texto]" phldr="1"/>
      <dgm:spPr/>
      <dgm:t>
        <a:bodyPr/>
        <a:lstStyle/>
        <a:p>
          <a:endParaRPr lang="es-CO"/>
        </a:p>
      </dgm:t>
    </dgm:pt>
    <dgm:pt modelId="{832862BD-C8EA-410E-9C3C-8754CB036B8A}" type="parTrans" cxnId="{60ADF04D-AAB9-45C0-8450-29001BC65EBB}">
      <dgm:prSet/>
      <dgm:spPr/>
      <dgm:t>
        <a:bodyPr/>
        <a:lstStyle/>
        <a:p>
          <a:endParaRPr lang="es-CO"/>
        </a:p>
      </dgm:t>
    </dgm:pt>
    <dgm:pt modelId="{E8CB2B20-0774-4E78-B90D-6B60DB9BACE3}" type="sibTrans" cxnId="{60ADF04D-AAB9-45C0-8450-29001BC65EBB}">
      <dgm:prSet/>
      <dgm:spPr/>
      <dgm:t>
        <a:bodyPr/>
        <a:lstStyle/>
        <a:p>
          <a:endParaRPr lang="es-CO"/>
        </a:p>
      </dgm:t>
    </dgm:pt>
    <dgm:pt modelId="{A07F11FB-B394-449B-916B-1B330770B065}">
      <dgm:prSet/>
      <dgm:spPr/>
      <dgm:t>
        <a:bodyPr/>
        <a:lstStyle/>
        <a:p>
          <a:r>
            <a:rPr lang="es-CO" dirty="0" smtClean="0"/>
            <a:t>Consolidar oferta exportable regional complementaria y competitiva para ingresar al mercado Americano</a:t>
          </a:r>
          <a:endParaRPr lang="es-CO" dirty="0"/>
        </a:p>
      </dgm:t>
    </dgm:pt>
    <dgm:pt modelId="{CF109C28-56B9-4D07-B38D-0D45E1AAF22D}" type="parTrans" cxnId="{A1396A19-12C6-4068-B750-C4FD8CB12B50}">
      <dgm:prSet/>
      <dgm:spPr/>
      <dgm:t>
        <a:bodyPr/>
        <a:lstStyle/>
        <a:p>
          <a:endParaRPr lang="es-CO"/>
        </a:p>
      </dgm:t>
    </dgm:pt>
    <dgm:pt modelId="{C3F3D4AC-BDA5-4A6C-8729-36F3A07FE045}" type="sibTrans" cxnId="{A1396A19-12C6-4068-B750-C4FD8CB12B50}">
      <dgm:prSet/>
      <dgm:spPr/>
      <dgm:t>
        <a:bodyPr/>
        <a:lstStyle/>
        <a:p>
          <a:endParaRPr lang="es-CO"/>
        </a:p>
      </dgm:t>
    </dgm:pt>
    <dgm:pt modelId="{C9E6F35C-7A64-442C-BFA7-1DBE3DA79C2C}">
      <dgm:prSet/>
      <dgm:spPr/>
      <dgm:t>
        <a:bodyPr/>
        <a:lstStyle/>
        <a:p>
          <a:r>
            <a:rPr lang="es-CO" dirty="0" smtClean="0"/>
            <a:t>Realizar un inventario de todas las entidades publicas y privadas vinculadas al sector audiovisual.</a:t>
          </a:r>
          <a:endParaRPr lang="es-CO" dirty="0"/>
        </a:p>
      </dgm:t>
    </dgm:pt>
    <dgm:pt modelId="{A1CDF035-74E5-4BA1-B5E6-72E1C27F2EFE}" type="parTrans" cxnId="{551FDBC6-6391-49B8-B9E5-0B25FC15986C}">
      <dgm:prSet/>
      <dgm:spPr/>
      <dgm:t>
        <a:bodyPr/>
        <a:lstStyle/>
        <a:p>
          <a:endParaRPr lang="es-CO"/>
        </a:p>
      </dgm:t>
    </dgm:pt>
    <dgm:pt modelId="{D04A3CDA-E0CE-4451-9587-F730A69C8BBA}" type="sibTrans" cxnId="{551FDBC6-6391-49B8-B9E5-0B25FC15986C}">
      <dgm:prSet/>
      <dgm:spPr/>
      <dgm:t>
        <a:bodyPr/>
        <a:lstStyle/>
        <a:p>
          <a:endParaRPr lang="es-CO"/>
        </a:p>
      </dgm:t>
    </dgm:pt>
    <dgm:pt modelId="{C4C36827-77E8-4CFF-B102-800E42E2E43E}">
      <dgm:prSet/>
      <dgm:spPr/>
      <dgm:t>
        <a:bodyPr/>
        <a:lstStyle/>
        <a:p>
          <a:r>
            <a:rPr lang="es-CO" dirty="0" smtClean="0"/>
            <a:t>Fortalecer las capacidades institucionales</a:t>
          </a:r>
          <a:endParaRPr lang="es-CO" dirty="0"/>
        </a:p>
      </dgm:t>
    </dgm:pt>
    <dgm:pt modelId="{A2BC8CE3-D36D-43D6-9E94-8381631180C5}" type="parTrans" cxnId="{AC9ACD0A-A54A-475C-91DA-3C2D4BB607C1}">
      <dgm:prSet/>
      <dgm:spPr/>
      <dgm:t>
        <a:bodyPr/>
        <a:lstStyle/>
        <a:p>
          <a:endParaRPr lang="es-CO"/>
        </a:p>
      </dgm:t>
    </dgm:pt>
    <dgm:pt modelId="{B379F165-364E-4F28-BDA9-0ACFD60FD283}" type="sibTrans" cxnId="{AC9ACD0A-A54A-475C-91DA-3C2D4BB607C1}">
      <dgm:prSet/>
      <dgm:spPr/>
      <dgm:t>
        <a:bodyPr/>
        <a:lstStyle/>
        <a:p>
          <a:endParaRPr lang="es-CO"/>
        </a:p>
      </dgm:t>
    </dgm:pt>
    <dgm:pt modelId="{C48854A3-1FAC-4B43-B480-952A6D2E5C82}">
      <dgm:prSet/>
      <dgm:spPr/>
      <dgm:t>
        <a:bodyPr/>
        <a:lstStyle/>
        <a:p>
          <a:r>
            <a:rPr lang="es-CO" dirty="0" smtClean="0"/>
            <a:t>Presentar proyecto piloto a entidades publicas y privadas y vinculación de interesados.</a:t>
          </a:r>
          <a:endParaRPr lang="es-CO" dirty="0"/>
        </a:p>
      </dgm:t>
    </dgm:pt>
    <dgm:pt modelId="{8B330564-9A71-4D1E-8416-47E9179BC39E}" type="parTrans" cxnId="{E59D436C-F752-4799-AAE5-7553D423FE89}">
      <dgm:prSet/>
      <dgm:spPr/>
      <dgm:t>
        <a:bodyPr/>
        <a:lstStyle/>
        <a:p>
          <a:endParaRPr lang="es-CO"/>
        </a:p>
      </dgm:t>
    </dgm:pt>
    <dgm:pt modelId="{4F89C1BE-27C4-41CF-AFAC-FC6C110F258E}" type="sibTrans" cxnId="{E59D436C-F752-4799-AAE5-7553D423FE89}">
      <dgm:prSet/>
      <dgm:spPr/>
      <dgm:t>
        <a:bodyPr/>
        <a:lstStyle/>
        <a:p>
          <a:endParaRPr lang="es-CO"/>
        </a:p>
      </dgm:t>
    </dgm:pt>
    <dgm:pt modelId="{98A43A6F-DCFA-4003-990C-321442367CD9}">
      <dgm:prSet/>
      <dgm:spPr/>
      <dgm:t>
        <a:bodyPr/>
        <a:lstStyle/>
        <a:p>
          <a:r>
            <a:rPr lang="es-CO" dirty="0" smtClean="0"/>
            <a:t>Realizar mesas de concertación para definir roles y responsabilidades</a:t>
          </a:r>
          <a:endParaRPr lang="es-CO" dirty="0"/>
        </a:p>
      </dgm:t>
    </dgm:pt>
    <dgm:pt modelId="{0FCD3C76-68F2-4370-8C70-2CD9F1B2E889}" type="parTrans" cxnId="{91141F77-6786-4609-9771-F70F3D50BCA9}">
      <dgm:prSet/>
      <dgm:spPr/>
      <dgm:t>
        <a:bodyPr/>
        <a:lstStyle/>
        <a:p>
          <a:endParaRPr lang="es-CO"/>
        </a:p>
      </dgm:t>
    </dgm:pt>
    <dgm:pt modelId="{9FCD6BCF-E210-48E2-A969-5B8C2A03032C}" type="sibTrans" cxnId="{91141F77-6786-4609-9771-F70F3D50BCA9}">
      <dgm:prSet/>
      <dgm:spPr/>
      <dgm:t>
        <a:bodyPr/>
        <a:lstStyle/>
        <a:p>
          <a:endParaRPr lang="es-CO"/>
        </a:p>
      </dgm:t>
    </dgm:pt>
    <dgm:pt modelId="{81464457-0EA5-453F-8CB9-986C71453E5A}">
      <dgm:prSet/>
      <dgm:spPr/>
      <dgm:t>
        <a:bodyPr/>
        <a:lstStyle/>
        <a:p>
          <a:r>
            <a:rPr lang="es-CO" dirty="0" smtClean="0"/>
            <a:t>Nombrar un contacto en cada entidad responsable del proyecto. Y definir cronograma de trabajo a corto plazo</a:t>
          </a:r>
          <a:endParaRPr lang="es-CO" dirty="0"/>
        </a:p>
      </dgm:t>
    </dgm:pt>
    <dgm:pt modelId="{D7FBFD72-4DC1-4C44-BE97-F79DCD28EDD2}" type="parTrans" cxnId="{2732F044-0C93-4175-8D6C-18327A862E7C}">
      <dgm:prSet/>
      <dgm:spPr/>
      <dgm:t>
        <a:bodyPr/>
        <a:lstStyle/>
        <a:p>
          <a:endParaRPr lang="es-CO"/>
        </a:p>
      </dgm:t>
    </dgm:pt>
    <dgm:pt modelId="{ED1C0DE9-DAD3-442A-B2F7-2C00057AF062}" type="sibTrans" cxnId="{2732F044-0C93-4175-8D6C-18327A862E7C}">
      <dgm:prSet/>
      <dgm:spPr/>
      <dgm:t>
        <a:bodyPr/>
        <a:lstStyle/>
        <a:p>
          <a:endParaRPr lang="es-CO"/>
        </a:p>
      </dgm:t>
    </dgm:pt>
    <dgm:pt modelId="{92A788C6-1C12-4A36-BF4D-8FF8A3C4A480}">
      <dgm:prSet/>
      <dgm:spPr/>
      <dgm:t>
        <a:bodyPr/>
        <a:lstStyle/>
        <a:p>
          <a:r>
            <a:rPr lang="es-CO" dirty="0" smtClean="0"/>
            <a:t>Realizar convocatoria a entidades .</a:t>
          </a:r>
          <a:endParaRPr lang="es-CO" dirty="0"/>
        </a:p>
      </dgm:t>
    </dgm:pt>
    <dgm:pt modelId="{307D9131-D760-49B8-9172-89032E40AAAB}" type="parTrans" cxnId="{77350595-233A-4340-BD09-870B5654F908}">
      <dgm:prSet/>
      <dgm:spPr/>
      <dgm:t>
        <a:bodyPr/>
        <a:lstStyle/>
        <a:p>
          <a:endParaRPr lang="es-CO"/>
        </a:p>
      </dgm:t>
    </dgm:pt>
    <dgm:pt modelId="{336C02F8-AC5C-44E8-9482-A4068DEA68B4}" type="sibTrans" cxnId="{77350595-233A-4340-BD09-870B5654F908}">
      <dgm:prSet/>
      <dgm:spPr/>
      <dgm:t>
        <a:bodyPr/>
        <a:lstStyle/>
        <a:p>
          <a:endParaRPr lang="es-CO"/>
        </a:p>
      </dgm:t>
    </dgm:pt>
    <dgm:pt modelId="{B6EE726C-8020-4AAB-9683-B30203290DB6}">
      <dgm:prSet/>
      <dgm:spPr/>
      <dgm:t>
        <a:bodyPr/>
        <a:lstStyle/>
        <a:p>
          <a:r>
            <a:rPr lang="es-CO" dirty="0" smtClean="0"/>
            <a:t>Identificar necesidades de fortalecimiento en las entidades participantes según sus roles y responsabilidades en el proyecto</a:t>
          </a:r>
          <a:endParaRPr lang="es-CO" dirty="0"/>
        </a:p>
      </dgm:t>
    </dgm:pt>
    <dgm:pt modelId="{2BF74E45-3B48-432F-8B81-AABF0CD5AD66}" type="parTrans" cxnId="{AC911869-424E-4D5A-8F9E-43135FCBDC2C}">
      <dgm:prSet/>
      <dgm:spPr/>
      <dgm:t>
        <a:bodyPr/>
        <a:lstStyle/>
        <a:p>
          <a:endParaRPr lang="es-CO"/>
        </a:p>
      </dgm:t>
    </dgm:pt>
    <dgm:pt modelId="{F9398AE0-EB5D-4C4C-89D2-3BB2F38F20FD}" type="sibTrans" cxnId="{AC911869-424E-4D5A-8F9E-43135FCBDC2C}">
      <dgm:prSet/>
      <dgm:spPr/>
      <dgm:t>
        <a:bodyPr/>
        <a:lstStyle/>
        <a:p>
          <a:endParaRPr lang="es-CO"/>
        </a:p>
      </dgm:t>
    </dgm:pt>
    <dgm:pt modelId="{57BF58FC-58FE-4D1D-9CF4-4CB53045A21D}">
      <dgm:prSet/>
      <dgm:spPr/>
      <dgm:t>
        <a:bodyPr/>
        <a:lstStyle/>
        <a:p>
          <a:r>
            <a:rPr lang="es-CO" dirty="0" smtClean="0"/>
            <a:t>Diseñar un plan de fortalecimiento aprovechando sinergias y compartiendo mejores practicas</a:t>
          </a:r>
          <a:endParaRPr lang="es-CO" dirty="0"/>
        </a:p>
      </dgm:t>
    </dgm:pt>
    <dgm:pt modelId="{5096A752-7FDE-48FE-8C67-724F23997A26}" type="parTrans" cxnId="{0CCACD6C-7A97-44C2-8001-D9A6C6FDEE93}">
      <dgm:prSet/>
      <dgm:spPr/>
      <dgm:t>
        <a:bodyPr/>
        <a:lstStyle/>
        <a:p>
          <a:endParaRPr lang="es-CO"/>
        </a:p>
      </dgm:t>
    </dgm:pt>
    <dgm:pt modelId="{412893FC-B67F-4300-BD8C-06043E32E2CC}" type="sibTrans" cxnId="{0CCACD6C-7A97-44C2-8001-D9A6C6FDEE93}">
      <dgm:prSet/>
      <dgm:spPr/>
      <dgm:t>
        <a:bodyPr/>
        <a:lstStyle/>
        <a:p>
          <a:endParaRPr lang="es-CO"/>
        </a:p>
      </dgm:t>
    </dgm:pt>
    <dgm:pt modelId="{1B963922-74E4-45DF-A634-AE9EA31BB3E0}">
      <dgm:prSet/>
      <dgm:spPr/>
      <dgm:t>
        <a:bodyPr/>
        <a:lstStyle/>
        <a:p>
          <a:r>
            <a:rPr lang="es-CO" dirty="0" smtClean="0"/>
            <a:t>Plan de fortalecimiento</a:t>
          </a:r>
          <a:endParaRPr lang="es-CO" dirty="0"/>
        </a:p>
      </dgm:t>
    </dgm:pt>
    <dgm:pt modelId="{AB578399-F8C0-457D-A376-ED6DF01CF53E}" type="parTrans" cxnId="{A05827DA-AC8C-4E9B-A298-D8BBD5F4DA72}">
      <dgm:prSet/>
      <dgm:spPr/>
      <dgm:t>
        <a:bodyPr/>
        <a:lstStyle/>
        <a:p>
          <a:endParaRPr lang="es-CO"/>
        </a:p>
      </dgm:t>
    </dgm:pt>
    <dgm:pt modelId="{F4418553-37DA-4DC9-8A05-458C2F256922}" type="sibTrans" cxnId="{A05827DA-AC8C-4E9B-A298-D8BBD5F4DA72}">
      <dgm:prSet/>
      <dgm:spPr/>
      <dgm:t>
        <a:bodyPr/>
        <a:lstStyle/>
        <a:p>
          <a:endParaRPr lang="es-CO"/>
        </a:p>
      </dgm:t>
    </dgm:pt>
    <dgm:pt modelId="{E33263D7-41E3-4AAB-81F6-F80A3B1C6968}" type="pres">
      <dgm:prSet presAssocID="{42260B7E-AB06-4B7B-82C4-A42FC55EAF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AD02C7C-8231-47F8-B379-567FF8E93E21}" type="pres">
      <dgm:prSet presAssocID="{F4EE2B04-83E8-4393-B26F-219E1D8D2894}" presName="root1" presStyleCnt="0"/>
      <dgm:spPr/>
    </dgm:pt>
    <dgm:pt modelId="{6C2C14F4-3FAD-4E1D-9694-EDFA59A9B696}" type="pres">
      <dgm:prSet presAssocID="{F4EE2B04-83E8-4393-B26F-219E1D8D2894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04B63A8-4885-4E43-BFD2-C554CC416F37}" type="pres">
      <dgm:prSet presAssocID="{F4EE2B04-83E8-4393-B26F-219E1D8D2894}" presName="level2hierChild" presStyleCnt="0"/>
      <dgm:spPr/>
    </dgm:pt>
    <dgm:pt modelId="{C5C5005A-49C2-410B-901E-FCEE095034D0}" type="pres">
      <dgm:prSet presAssocID="{EC21CCB0-8D56-4FC6-AC8E-6592D023588D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1DDD431B-529B-411C-A170-E005FAA48439}" type="pres">
      <dgm:prSet presAssocID="{EC21CCB0-8D56-4FC6-AC8E-6592D023588D}" presName="connTx" presStyleLbl="parChTrans1D2" presStyleIdx="0" presStyleCnt="2"/>
      <dgm:spPr/>
      <dgm:t>
        <a:bodyPr/>
        <a:lstStyle/>
        <a:p>
          <a:endParaRPr lang="es-CO"/>
        </a:p>
      </dgm:t>
    </dgm:pt>
    <dgm:pt modelId="{AE619088-8901-41D9-B69C-E67965751FC7}" type="pres">
      <dgm:prSet presAssocID="{55053ABC-26BF-4A5A-844A-6271ECC698EA}" presName="root2" presStyleCnt="0"/>
      <dgm:spPr/>
    </dgm:pt>
    <dgm:pt modelId="{00661CB1-512E-49F7-9D95-DA59CEAF25A9}" type="pres">
      <dgm:prSet presAssocID="{55053ABC-26BF-4A5A-844A-6271ECC698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A64C40F-9E6C-4F4C-B4CA-E04B757A80CE}" type="pres">
      <dgm:prSet presAssocID="{55053ABC-26BF-4A5A-844A-6271ECC698EA}" presName="level3hierChild" presStyleCnt="0"/>
      <dgm:spPr/>
    </dgm:pt>
    <dgm:pt modelId="{93997109-2540-451F-894C-19C5CF381C65}" type="pres">
      <dgm:prSet presAssocID="{9E009FAC-AEF8-4E50-B51F-587F659CCAC6}" presName="conn2-1" presStyleLbl="parChTrans1D3" presStyleIdx="0" presStyleCnt="4"/>
      <dgm:spPr/>
      <dgm:t>
        <a:bodyPr/>
        <a:lstStyle/>
        <a:p>
          <a:endParaRPr lang="es-CO"/>
        </a:p>
      </dgm:t>
    </dgm:pt>
    <dgm:pt modelId="{0E2F4F95-DF88-422B-B0E5-28DDFCD5E766}" type="pres">
      <dgm:prSet presAssocID="{9E009FAC-AEF8-4E50-B51F-587F659CCAC6}" presName="connTx" presStyleLbl="parChTrans1D3" presStyleIdx="0" presStyleCnt="4"/>
      <dgm:spPr/>
      <dgm:t>
        <a:bodyPr/>
        <a:lstStyle/>
        <a:p>
          <a:endParaRPr lang="es-CO"/>
        </a:p>
      </dgm:t>
    </dgm:pt>
    <dgm:pt modelId="{9BD13DF5-1B65-4060-B5BD-A99AC8D51E37}" type="pres">
      <dgm:prSet presAssocID="{0BC6A280-DF07-42B9-AF43-858A2084C131}" presName="root2" presStyleCnt="0"/>
      <dgm:spPr/>
    </dgm:pt>
    <dgm:pt modelId="{3C5D7CF7-A32B-400D-BC07-23EA05C2CE87}" type="pres">
      <dgm:prSet presAssocID="{0BC6A280-DF07-42B9-AF43-858A2084C13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B014D3A-E1E7-476B-9A9A-D254B8D3E297}" type="pres">
      <dgm:prSet presAssocID="{0BC6A280-DF07-42B9-AF43-858A2084C131}" presName="level3hierChild" presStyleCnt="0"/>
      <dgm:spPr/>
    </dgm:pt>
    <dgm:pt modelId="{57CC36C4-500B-4F68-A91F-8BEC9FD7085A}" type="pres">
      <dgm:prSet presAssocID="{A1CDF035-74E5-4BA1-B5E6-72E1C27F2EFE}" presName="conn2-1" presStyleLbl="parChTrans1D4" presStyleIdx="0" presStyleCnt="8"/>
      <dgm:spPr/>
      <dgm:t>
        <a:bodyPr/>
        <a:lstStyle/>
        <a:p>
          <a:endParaRPr lang="es-CO"/>
        </a:p>
      </dgm:t>
    </dgm:pt>
    <dgm:pt modelId="{3A6AF77B-5E66-4A55-AC91-E71C9562DD51}" type="pres">
      <dgm:prSet presAssocID="{A1CDF035-74E5-4BA1-B5E6-72E1C27F2EFE}" presName="connTx" presStyleLbl="parChTrans1D4" presStyleIdx="0" presStyleCnt="8"/>
      <dgm:spPr/>
      <dgm:t>
        <a:bodyPr/>
        <a:lstStyle/>
        <a:p>
          <a:endParaRPr lang="es-CO"/>
        </a:p>
      </dgm:t>
    </dgm:pt>
    <dgm:pt modelId="{50262610-FC2B-409E-9D72-856BE6900003}" type="pres">
      <dgm:prSet presAssocID="{C9E6F35C-7A64-442C-BFA7-1DBE3DA79C2C}" presName="root2" presStyleCnt="0"/>
      <dgm:spPr/>
    </dgm:pt>
    <dgm:pt modelId="{C3084947-0BA7-4D10-85C2-6791C610DFCF}" type="pres">
      <dgm:prSet presAssocID="{C9E6F35C-7A64-442C-BFA7-1DBE3DA79C2C}" presName="LevelTwoTextNode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413CC4C-D77F-48F4-8336-60F75842B7AF}" type="pres">
      <dgm:prSet presAssocID="{C9E6F35C-7A64-442C-BFA7-1DBE3DA79C2C}" presName="level3hierChild" presStyleCnt="0"/>
      <dgm:spPr/>
    </dgm:pt>
    <dgm:pt modelId="{99B3BA5D-959F-4AA8-911B-B2E30F9FB2DD}" type="pres">
      <dgm:prSet presAssocID="{307D9131-D760-49B8-9172-89032E40AAAB}" presName="conn2-1" presStyleLbl="parChTrans1D4" presStyleIdx="1" presStyleCnt="8"/>
      <dgm:spPr/>
      <dgm:t>
        <a:bodyPr/>
        <a:lstStyle/>
        <a:p>
          <a:endParaRPr lang="es-CO"/>
        </a:p>
      </dgm:t>
    </dgm:pt>
    <dgm:pt modelId="{B4B04F3D-6B48-44FD-9ADD-E41E4B2F3C46}" type="pres">
      <dgm:prSet presAssocID="{307D9131-D760-49B8-9172-89032E40AAAB}" presName="connTx" presStyleLbl="parChTrans1D4" presStyleIdx="1" presStyleCnt="8"/>
      <dgm:spPr/>
      <dgm:t>
        <a:bodyPr/>
        <a:lstStyle/>
        <a:p>
          <a:endParaRPr lang="es-CO"/>
        </a:p>
      </dgm:t>
    </dgm:pt>
    <dgm:pt modelId="{61C946CA-8EF9-4AD6-94B5-15EB1B5FC55B}" type="pres">
      <dgm:prSet presAssocID="{92A788C6-1C12-4A36-BF4D-8FF8A3C4A480}" presName="root2" presStyleCnt="0"/>
      <dgm:spPr/>
    </dgm:pt>
    <dgm:pt modelId="{82FCEA06-61EA-46DD-9AE9-CAE45F0B9C8C}" type="pres">
      <dgm:prSet presAssocID="{92A788C6-1C12-4A36-BF4D-8FF8A3C4A480}" presName="LevelTwoTextNode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A59D1B7-E610-4DB5-B354-E7415DCCA70E}" type="pres">
      <dgm:prSet presAssocID="{92A788C6-1C12-4A36-BF4D-8FF8A3C4A480}" presName="level3hierChild" presStyleCnt="0"/>
      <dgm:spPr/>
    </dgm:pt>
    <dgm:pt modelId="{8D22C300-6162-4F9D-80AB-D2911E79B776}" type="pres">
      <dgm:prSet presAssocID="{1D49A2D4-2549-4FED-975E-B86FE353E428}" presName="conn2-1" presStyleLbl="parChTrans1D3" presStyleIdx="1" presStyleCnt="4"/>
      <dgm:spPr/>
      <dgm:t>
        <a:bodyPr/>
        <a:lstStyle/>
        <a:p>
          <a:endParaRPr lang="es-CO"/>
        </a:p>
      </dgm:t>
    </dgm:pt>
    <dgm:pt modelId="{B695D288-6D1A-4FE2-85B8-042E6EEC5A5D}" type="pres">
      <dgm:prSet presAssocID="{1D49A2D4-2549-4FED-975E-B86FE353E428}" presName="connTx" presStyleLbl="parChTrans1D3" presStyleIdx="1" presStyleCnt="4"/>
      <dgm:spPr/>
      <dgm:t>
        <a:bodyPr/>
        <a:lstStyle/>
        <a:p>
          <a:endParaRPr lang="es-CO"/>
        </a:p>
      </dgm:t>
    </dgm:pt>
    <dgm:pt modelId="{3A946F6D-C4C6-4AA1-A910-6BDDC7555CFD}" type="pres">
      <dgm:prSet presAssocID="{43A4E1A5-A7B2-4EE7-80D4-0E23980FE313}" presName="root2" presStyleCnt="0"/>
      <dgm:spPr/>
    </dgm:pt>
    <dgm:pt modelId="{35C0C4A1-2435-4A96-9BD9-C515AFE5DCD1}" type="pres">
      <dgm:prSet presAssocID="{43A4E1A5-A7B2-4EE7-80D4-0E23980FE31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4628B23-2D95-436B-BE3B-1A49C01E3B62}" type="pres">
      <dgm:prSet presAssocID="{43A4E1A5-A7B2-4EE7-80D4-0E23980FE313}" presName="level3hierChild" presStyleCnt="0"/>
      <dgm:spPr/>
    </dgm:pt>
    <dgm:pt modelId="{5F04DD25-6A0A-4B24-9564-876A007B7BC2}" type="pres">
      <dgm:prSet presAssocID="{8B330564-9A71-4D1E-8416-47E9179BC39E}" presName="conn2-1" presStyleLbl="parChTrans1D4" presStyleIdx="2" presStyleCnt="8"/>
      <dgm:spPr/>
      <dgm:t>
        <a:bodyPr/>
        <a:lstStyle/>
        <a:p>
          <a:endParaRPr lang="es-CO"/>
        </a:p>
      </dgm:t>
    </dgm:pt>
    <dgm:pt modelId="{C4739615-30A8-4342-A1AE-3A727C43221C}" type="pres">
      <dgm:prSet presAssocID="{8B330564-9A71-4D1E-8416-47E9179BC39E}" presName="connTx" presStyleLbl="parChTrans1D4" presStyleIdx="2" presStyleCnt="8"/>
      <dgm:spPr/>
      <dgm:t>
        <a:bodyPr/>
        <a:lstStyle/>
        <a:p>
          <a:endParaRPr lang="es-CO"/>
        </a:p>
      </dgm:t>
    </dgm:pt>
    <dgm:pt modelId="{4D91DF93-2F25-41AB-9842-92E47B724E6B}" type="pres">
      <dgm:prSet presAssocID="{C48854A3-1FAC-4B43-B480-952A6D2E5C82}" presName="root2" presStyleCnt="0"/>
      <dgm:spPr/>
    </dgm:pt>
    <dgm:pt modelId="{86C49995-D0E7-4D3D-9948-38E8E6850747}" type="pres">
      <dgm:prSet presAssocID="{C48854A3-1FAC-4B43-B480-952A6D2E5C82}" presName="LevelTwoTextNode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05E19EC-C321-40D7-A92B-4DF25873899D}" type="pres">
      <dgm:prSet presAssocID="{C48854A3-1FAC-4B43-B480-952A6D2E5C82}" presName="level3hierChild" presStyleCnt="0"/>
      <dgm:spPr/>
    </dgm:pt>
    <dgm:pt modelId="{F5A536C4-2345-4E68-AB2C-630DFEF0CE1B}" type="pres">
      <dgm:prSet presAssocID="{0FCD3C76-68F2-4370-8C70-2CD9F1B2E889}" presName="conn2-1" presStyleLbl="parChTrans1D4" presStyleIdx="3" presStyleCnt="8"/>
      <dgm:spPr/>
      <dgm:t>
        <a:bodyPr/>
        <a:lstStyle/>
        <a:p>
          <a:endParaRPr lang="es-CO"/>
        </a:p>
      </dgm:t>
    </dgm:pt>
    <dgm:pt modelId="{D24A549F-EA3F-4BBB-BBE5-04AD86C09B37}" type="pres">
      <dgm:prSet presAssocID="{0FCD3C76-68F2-4370-8C70-2CD9F1B2E889}" presName="connTx" presStyleLbl="parChTrans1D4" presStyleIdx="3" presStyleCnt="8"/>
      <dgm:spPr/>
      <dgm:t>
        <a:bodyPr/>
        <a:lstStyle/>
        <a:p>
          <a:endParaRPr lang="es-CO"/>
        </a:p>
      </dgm:t>
    </dgm:pt>
    <dgm:pt modelId="{29DC7F9F-AD88-4F0E-AE08-12F8038D8F55}" type="pres">
      <dgm:prSet presAssocID="{98A43A6F-DCFA-4003-990C-321442367CD9}" presName="root2" presStyleCnt="0"/>
      <dgm:spPr/>
    </dgm:pt>
    <dgm:pt modelId="{7C123568-52BF-4843-96E1-64B1B417CCE1}" type="pres">
      <dgm:prSet presAssocID="{98A43A6F-DCFA-4003-990C-321442367CD9}" presName="LevelTwoTextNode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87B7EDDD-6A45-4230-B91D-81679E631B52}" type="pres">
      <dgm:prSet presAssocID="{98A43A6F-DCFA-4003-990C-321442367CD9}" presName="level3hierChild" presStyleCnt="0"/>
      <dgm:spPr/>
    </dgm:pt>
    <dgm:pt modelId="{21FF9D15-64C9-435A-B75E-7E7FC0229BF4}" type="pres">
      <dgm:prSet presAssocID="{D7FBFD72-4DC1-4C44-BE97-F79DCD28EDD2}" presName="conn2-1" presStyleLbl="parChTrans1D4" presStyleIdx="4" presStyleCnt="8"/>
      <dgm:spPr/>
      <dgm:t>
        <a:bodyPr/>
        <a:lstStyle/>
        <a:p>
          <a:endParaRPr lang="es-CO"/>
        </a:p>
      </dgm:t>
    </dgm:pt>
    <dgm:pt modelId="{BC9C5F9A-4AFF-4164-B3B9-679300BC9687}" type="pres">
      <dgm:prSet presAssocID="{D7FBFD72-4DC1-4C44-BE97-F79DCD28EDD2}" presName="connTx" presStyleLbl="parChTrans1D4" presStyleIdx="4" presStyleCnt="8"/>
      <dgm:spPr/>
      <dgm:t>
        <a:bodyPr/>
        <a:lstStyle/>
        <a:p>
          <a:endParaRPr lang="es-CO"/>
        </a:p>
      </dgm:t>
    </dgm:pt>
    <dgm:pt modelId="{227073F8-7769-40F9-8090-7A051BF4BC8D}" type="pres">
      <dgm:prSet presAssocID="{81464457-0EA5-453F-8CB9-986C71453E5A}" presName="root2" presStyleCnt="0"/>
      <dgm:spPr/>
    </dgm:pt>
    <dgm:pt modelId="{74A6FAD3-3418-47D4-95A4-29DCAC4131D4}" type="pres">
      <dgm:prSet presAssocID="{81464457-0EA5-453F-8CB9-986C71453E5A}" presName="LevelTwoTextNode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80708CC-CC09-459B-8AA0-A12A5AA4E8A7}" type="pres">
      <dgm:prSet presAssocID="{81464457-0EA5-453F-8CB9-986C71453E5A}" presName="level3hierChild" presStyleCnt="0"/>
      <dgm:spPr/>
    </dgm:pt>
    <dgm:pt modelId="{77E00CDC-A753-4EE1-8705-C5B2C0E2261D}" type="pres">
      <dgm:prSet presAssocID="{A2BC8CE3-D36D-43D6-9E94-8381631180C5}" presName="conn2-1" presStyleLbl="parChTrans1D3" presStyleIdx="2" presStyleCnt="4"/>
      <dgm:spPr/>
      <dgm:t>
        <a:bodyPr/>
        <a:lstStyle/>
        <a:p>
          <a:endParaRPr lang="es-CO"/>
        </a:p>
      </dgm:t>
    </dgm:pt>
    <dgm:pt modelId="{7FD8EAF0-C575-4E09-A782-272BE252441F}" type="pres">
      <dgm:prSet presAssocID="{A2BC8CE3-D36D-43D6-9E94-8381631180C5}" presName="connTx" presStyleLbl="parChTrans1D3" presStyleIdx="2" presStyleCnt="4"/>
      <dgm:spPr/>
      <dgm:t>
        <a:bodyPr/>
        <a:lstStyle/>
        <a:p>
          <a:endParaRPr lang="es-CO"/>
        </a:p>
      </dgm:t>
    </dgm:pt>
    <dgm:pt modelId="{871B88DE-AB70-4D82-9FD7-33F940096175}" type="pres">
      <dgm:prSet presAssocID="{C4C36827-77E8-4CFF-B102-800E42E2E43E}" presName="root2" presStyleCnt="0"/>
      <dgm:spPr/>
    </dgm:pt>
    <dgm:pt modelId="{44C95791-1402-4628-A59E-C45B6D5F97B5}" type="pres">
      <dgm:prSet presAssocID="{C4C36827-77E8-4CFF-B102-800E42E2E43E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38F7449-9421-4C86-9BF7-871E21D9546C}" type="pres">
      <dgm:prSet presAssocID="{C4C36827-77E8-4CFF-B102-800E42E2E43E}" presName="level3hierChild" presStyleCnt="0"/>
      <dgm:spPr/>
    </dgm:pt>
    <dgm:pt modelId="{1F5097D7-5465-4918-80EA-BB79A4A7EB91}" type="pres">
      <dgm:prSet presAssocID="{2BF74E45-3B48-432F-8B81-AABF0CD5AD66}" presName="conn2-1" presStyleLbl="parChTrans1D4" presStyleIdx="5" presStyleCnt="8"/>
      <dgm:spPr/>
      <dgm:t>
        <a:bodyPr/>
        <a:lstStyle/>
        <a:p>
          <a:endParaRPr lang="es-CO"/>
        </a:p>
      </dgm:t>
    </dgm:pt>
    <dgm:pt modelId="{01C10A35-238D-46F0-8424-A86C6A2ED221}" type="pres">
      <dgm:prSet presAssocID="{2BF74E45-3B48-432F-8B81-AABF0CD5AD66}" presName="connTx" presStyleLbl="parChTrans1D4" presStyleIdx="5" presStyleCnt="8"/>
      <dgm:spPr/>
      <dgm:t>
        <a:bodyPr/>
        <a:lstStyle/>
        <a:p>
          <a:endParaRPr lang="es-CO"/>
        </a:p>
      </dgm:t>
    </dgm:pt>
    <dgm:pt modelId="{ADD2284C-3115-43B4-BDF8-1940CE1A56E9}" type="pres">
      <dgm:prSet presAssocID="{B6EE726C-8020-4AAB-9683-B30203290DB6}" presName="root2" presStyleCnt="0"/>
      <dgm:spPr/>
    </dgm:pt>
    <dgm:pt modelId="{9B108EC2-4685-4B0F-9DC5-A53F15155074}" type="pres">
      <dgm:prSet presAssocID="{B6EE726C-8020-4AAB-9683-B30203290DB6}" presName="LevelTwoTextNode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B12086D-0105-408C-A3BF-C00AB3147EA8}" type="pres">
      <dgm:prSet presAssocID="{B6EE726C-8020-4AAB-9683-B30203290DB6}" presName="level3hierChild" presStyleCnt="0"/>
      <dgm:spPr/>
    </dgm:pt>
    <dgm:pt modelId="{C84449C0-F958-4532-87F7-8FA16DE9E36D}" type="pres">
      <dgm:prSet presAssocID="{5096A752-7FDE-48FE-8C67-724F23997A26}" presName="conn2-1" presStyleLbl="parChTrans1D4" presStyleIdx="6" presStyleCnt="8"/>
      <dgm:spPr/>
      <dgm:t>
        <a:bodyPr/>
        <a:lstStyle/>
        <a:p>
          <a:endParaRPr lang="es-CO"/>
        </a:p>
      </dgm:t>
    </dgm:pt>
    <dgm:pt modelId="{A98A22FC-8F5E-45B6-AFE6-F814BCA27131}" type="pres">
      <dgm:prSet presAssocID="{5096A752-7FDE-48FE-8C67-724F23997A26}" presName="connTx" presStyleLbl="parChTrans1D4" presStyleIdx="6" presStyleCnt="8"/>
      <dgm:spPr/>
      <dgm:t>
        <a:bodyPr/>
        <a:lstStyle/>
        <a:p>
          <a:endParaRPr lang="es-CO"/>
        </a:p>
      </dgm:t>
    </dgm:pt>
    <dgm:pt modelId="{1BAE0110-2CBC-4F7B-9827-0FFF6683989A}" type="pres">
      <dgm:prSet presAssocID="{57BF58FC-58FE-4D1D-9CF4-4CB53045A21D}" presName="root2" presStyleCnt="0"/>
      <dgm:spPr/>
    </dgm:pt>
    <dgm:pt modelId="{BB0B1B1E-46D1-4B99-A87F-2D8A23C6E4C3}" type="pres">
      <dgm:prSet presAssocID="{57BF58FC-58FE-4D1D-9CF4-4CB53045A21D}" presName="LevelTwoTextNode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1973FB1-570B-47DF-88C7-FA2EA849A68B}" type="pres">
      <dgm:prSet presAssocID="{57BF58FC-58FE-4D1D-9CF4-4CB53045A21D}" presName="level3hierChild" presStyleCnt="0"/>
      <dgm:spPr/>
    </dgm:pt>
    <dgm:pt modelId="{D267A086-0CD2-4C2A-BF24-B5B48F3F3BF1}" type="pres">
      <dgm:prSet presAssocID="{AB578399-F8C0-457D-A376-ED6DF01CF53E}" presName="conn2-1" presStyleLbl="parChTrans1D4" presStyleIdx="7" presStyleCnt="8"/>
      <dgm:spPr/>
      <dgm:t>
        <a:bodyPr/>
        <a:lstStyle/>
        <a:p>
          <a:endParaRPr lang="es-CO"/>
        </a:p>
      </dgm:t>
    </dgm:pt>
    <dgm:pt modelId="{D90B2494-ABF2-45EC-AEF8-2FE1D0A42E9A}" type="pres">
      <dgm:prSet presAssocID="{AB578399-F8C0-457D-A376-ED6DF01CF53E}" presName="connTx" presStyleLbl="parChTrans1D4" presStyleIdx="7" presStyleCnt="8"/>
      <dgm:spPr/>
      <dgm:t>
        <a:bodyPr/>
        <a:lstStyle/>
        <a:p>
          <a:endParaRPr lang="es-CO"/>
        </a:p>
      </dgm:t>
    </dgm:pt>
    <dgm:pt modelId="{F2561386-301C-4496-B15C-453A53C8809F}" type="pres">
      <dgm:prSet presAssocID="{1B963922-74E4-45DF-A634-AE9EA31BB3E0}" presName="root2" presStyleCnt="0"/>
      <dgm:spPr/>
    </dgm:pt>
    <dgm:pt modelId="{1FC3A70F-7A8C-4303-B539-2E0378BE4143}" type="pres">
      <dgm:prSet presAssocID="{1B963922-74E4-45DF-A634-AE9EA31BB3E0}" presName="LevelTwoTextNode" presStyleLbl="node4" presStyleIdx="7" presStyleCnt="8" custLinFactNeighborX="426" custLinFactNeighborY="-50706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E339861-F503-41EE-853C-7F86713B2942}" type="pres">
      <dgm:prSet presAssocID="{1B963922-74E4-45DF-A634-AE9EA31BB3E0}" presName="level3hierChild" presStyleCnt="0"/>
      <dgm:spPr/>
    </dgm:pt>
    <dgm:pt modelId="{29081343-C218-4BC2-A681-35D5BFF407CF}" type="pres">
      <dgm:prSet presAssocID="{E168CD97-C4C1-4C08-AFA3-6F3DF33ABCA2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A1A267DF-04F0-4421-B6E6-CF39D387EA0E}" type="pres">
      <dgm:prSet presAssocID="{E168CD97-C4C1-4C08-AFA3-6F3DF33ABCA2}" presName="connTx" presStyleLbl="parChTrans1D2" presStyleIdx="1" presStyleCnt="2"/>
      <dgm:spPr/>
      <dgm:t>
        <a:bodyPr/>
        <a:lstStyle/>
        <a:p>
          <a:endParaRPr lang="es-CO"/>
        </a:p>
      </dgm:t>
    </dgm:pt>
    <dgm:pt modelId="{74907884-B5D0-4214-90C0-9F8916186B71}" type="pres">
      <dgm:prSet presAssocID="{7A1F3870-A2A7-4361-99EB-2E53536DDD64}" presName="root2" presStyleCnt="0"/>
      <dgm:spPr/>
    </dgm:pt>
    <dgm:pt modelId="{18370D35-14BE-44C3-AF1A-40D9E211A835}" type="pres">
      <dgm:prSet presAssocID="{7A1F3870-A2A7-4361-99EB-2E53536DDD6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670E3921-CE09-47B6-820D-709895AA95D1}" type="pres">
      <dgm:prSet presAssocID="{7A1F3870-A2A7-4361-99EB-2E53536DDD64}" presName="level3hierChild" presStyleCnt="0"/>
      <dgm:spPr/>
    </dgm:pt>
    <dgm:pt modelId="{1606B360-BD40-4CFF-938F-7AE8E7028A3C}" type="pres">
      <dgm:prSet presAssocID="{832862BD-C8EA-410E-9C3C-8754CB036B8A}" presName="conn2-1" presStyleLbl="parChTrans1D3" presStyleIdx="3" presStyleCnt="4"/>
      <dgm:spPr/>
      <dgm:t>
        <a:bodyPr/>
        <a:lstStyle/>
        <a:p>
          <a:endParaRPr lang="es-CO"/>
        </a:p>
      </dgm:t>
    </dgm:pt>
    <dgm:pt modelId="{8C236E67-D0B1-4244-96EF-EC58D8344BF2}" type="pres">
      <dgm:prSet presAssocID="{832862BD-C8EA-410E-9C3C-8754CB036B8A}" presName="connTx" presStyleLbl="parChTrans1D3" presStyleIdx="3" presStyleCnt="4"/>
      <dgm:spPr/>
      <dgm:t>
        <a:bodyPr/>
        <a:lstStyle/>
        <a:p>
          <a:endParaRPr lang="es-CO"/>
        </a:p>
      </dgm:t>
    </dgm:pt>
    <dgm:pt modelId="{0834E134-79B7-4E08-A482-91FCBA7E63B1}" type="pres">
      <dgm:prSet presAssocID="{2A8591D1-A60B-407D-BE91-6165F6573DD2}" presName="root2" presStyleCnt="0"/>
      <dgm:spPr/>
    </dgm:pt>
    <dgm:pt modelId="{B22066E1-6B79-4236-AE6B-D5134F5B2DA9}" type="pres">
      <dgm:prSet presAssocID="{2A8591D1-A60B-407D-BE91-6165F6573DD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0031C41D-9570-4466-9F78-E18CA986F8DF}" type="pres">
      <dgm:prSet presAssocID="{2A8591D1-A60B-407D-BE91-6165F6573DD2}" presName="level3hierChild" presStyleCnt="0"/>
      <dgm:spPr/>
    </dgm:pt>
    <dgm:pt modelId="{390533D2-4927-4131-8C50-4B6389E34BBE}" type="pres">
      <dgm:prSet presAssocID="{A07F11FB-B394-449B-916B-1B330770B065}" presName="root1" presStyleCnt="0"/>
      <dgm:spPr/>
    </dgm:pt>
    <dgm:pt modelId="{CFDD7458-9C33-496E-A9FE-349BBA40BCB5}" type="pres">
      <dgm:prSet presAssocID="{A07F11FB-B394-449B-916B-1B330770B065}" presName="LevelOneTextNode" presStyleLbl="node0" presStyleIdx="1" presStyleCnt="2" custLinFactY="-12855" custLinFactNeighborX="-489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CBDCD65-7A31-4B3E-AC94-15390C5D9210}" type="pres">
      <dgm:prSet presAssocID="{A07F11FB-B394-449B-916B-1B330770B065}" presName="level2hierChild" presStyleCnt="0"/>
      <dgm:spPr/>
    </dgm:pt>
  </dgm:ptLst>
  <dgm:cxnLst>
    <dgm:cxn modelId="{6F60F1D4-5105-417E-8D5D-A0BAB6F162D9}" srcId="{F4EE2B04-83E8-4393-B26F-219E1D8D2894}" destId="{7A1F3870-A2A7-4361-99EB-2E53536DDD64}" srcOrd="1" destOrd="0" parTransId="{E168CD97-C4C1-4C08-AFA3-6F3DF33ABCA2}" sibTransId="{85B02496-348B-49DC-A7B1-A6C680484792}"/>
    <dgm:cxn modelId="{750089D6-08DB-43F1-897D-8517582D9BBD}" type="presOf" srcId="{B6EE726C-8020-4AAB-9683-B30203290DB6}" destId="{9B108EC2-4685-4B0F-9DC5-A53F15155074}" srcOrd="0" destOrd="0" presId="urn:microsoft.com/office/officeart/2005/8/layout/hierarchy2"/>
    <dgm:cxn modelId="{08CC962E-F15D-40C4-983C-8AFA5C1A640C}" type="presOf" srcId="{AB578399-F8C0-457D-A376-ED6DF01CF53E}" destId="{D90B2494-ABF2-45EC-AEF8-2FE1D0A42E9A}" srcOrd="1" destOrd="0" presId="urn:microsoft.com/office/officeart/2005/8/layout/hierarchy2"/>
    <dgm:cxn modelId="{B09DEE48-53D7-4338-874A-C0E52CBEEB03}" type="presOf" srcId="{A1CDF035-74E5-4BA1-B5E6-72E1C27F2EFE}" destId="{57CC36C4-500B-4F68-A91F-8BEC9FD7085A}" srcOrd="0" destOrd="0" presId="urn:microsoft.com/office/officeart/2005/8/layout/hierarchy2"/>
    <dgm:cxn modelId="{551FDBC6-6391-49B8-B9E5-0B25FC15986C}" srcId="{0BC6A280-DF07-42B9-AF43-858A2084C131}" destId="{C9E6F35C-7A64-442C-BFA7-1DBE3DA79C2C}" srcOrd="0" destOrd="0" parTransId="{A1CDF035-74E5-4BA1-B5E6-72E1C27F2EFE}" sibTransId="{D04A3CDA-E0CE-4451-9587-F730A69C8BBA}"/>
    <dgm:cxn modelId="{9FCC9020-1489-464E-A843-3DD0E368E707}" type="presOf" srcId="{A1CDF035-74E5-4BA1-B5E6-72E1C27F2EFE}" destId="{3A6AF77B-5E66-4A55-AC91-E71C9562DD51}" srcOrd="1" destOrd="0" presId="urn:microsoft.com/office/officeart/2005/8/layout/hierarchy2"/>
    <dgm:cxn modelId="{DD4FE751-BBB4-448B-8A6B-13042F44B74E}" type="presOf" srcId="{43A4E1A5-A7B2-4EE7-80D4-0E23980FE313}" destId="{35C0C4A1-2435-4A96-9BD9-C515AFE5DCD1}" srcOrd="0" destOrd="0" presId="urn:microsoft.com/office/officeart/2005/8/layout/hierarchy2"/>
    <dgm:cxn modelId="{63E78002-02CE-4137-8BDD-2715923A542E}" type="presOf" srcId="{0BC6A280-DF07-42B9-AF43-858A2084C131}" destId="{3C5D7CF7-A32B-400D-BC07-23EA05C2CE87}" srcOrd="0" destOrd="0" presId="urn:microsoft.com/office/officeart/2005/8/layout/hierarchy2"/>
    <dgm:cxn modelId="{E3CEB3BC-75B4-45C3-B3A8-64406CA2706A}" srcId="{42260B7E-AB06-4B7B-82C4-A42FC55EAF54}" destId="{F4EE2B04-83E8-4393-B26F-219E1D8D2894}" srcOrd="0" destOrd="0" parTransId="{064C55AB-B022-4D81-9D8A-6C11671AC080}" sibTransId="{B71E2CD4-C600-44C5-9E82-A50E06BAF901}"/>
    <dgm:cxn modelId="{E59D436C-F752-4799-AAE5-7553D423FE89}" srcId="{43A4E1A5-A7B2-4EE7-80D4-0E23980FE313}" destId="{C48854A3-1FAC-4B43-B480-952A6D2E5C82}" srcOrd="0" destOrd="0" parTransId="{8B330564-9A71-4D1E-8416-47E9179BC39E}" sibTransId="{4F89C1BE-27C4-41CF-AFAC-FC6C110F258E}"/>
    <dgm:cxn modelId="{D35E69FD-E33F-4E98-A708-9D6DD518C696}" type="presOf" srcId="{92A788C6-1C12-4A36-BF4D-8FF8A3C4A480}" destId="{82FCEA06-61EA-46DD-9AE9-CAE45F0B9C8C}" srcOrd="0" destOrd="0" presId="urn:microsoft.com/office/officeart/2005/8/layout/hierarchy2"/>
    <dgm:cxn modelId="{320912AF-08B7-4D56-991E-77383EE0B724}" type="presOf" srcId="{81464457-0EA5-453F-8CB9-986C71453E5A}" destId="{74A6FAD3-3418-47D4-95A4-29DCAC4131D4}" srcOrd="0" destOrd="0" presId="urn:microsoft.com/office/officeart/2005/8/layout/hierarchy2"/>
    <dgm:cxn modelId="{9B07A3E4-A54F-4E5F-B211-999129D6289D}" type="presOf" srcId="{8B330564-9A71-4D1E-8416-47E9179BC39E}" destId="{C4739615-30A8-4342-A1AE-3A727C43221C}" srcOrd="1" destOrd="0" presId="urn:microsoft.com/office/officeart/2005/8/layout/hierarchy2"/>
    <dgm:cxn modelId="{6CFF3D5B-62D8-4F02-8782-C47C679F2668}" type="presOf" srcId="{2BF74E45-3B48-432F-8B81-AABF0CD5AD66}" destId="{01C10A35-238D-46F0-8424-A86C6A2ED221}" srcOrd="1" destOrd="0" presId="urn:microsoft.com/office/officeart/2005/8/layout/hierarchy2"/>
    <dgm:cxn modelId="{DEE26DFC-2175-466E-9A49-F13EED6419CC}" type="presOf" srcId="{C9E6F35C-7A64-442C-BFA7-1DBE3DA79C2C}" destId="{C3084947-0BA7-4D10-85C2-6791C610DFCF}" srcOrd="0" destOrd="0" presId="urn:microsoft.com/office/officeart/2005/8/layout/hierarchy2"/>
    <dgm:cxn modelId="{DAEFD99E-5929-4FD2-9EF5-E1D810AB431C}" type="presOf" srcId="{E168CD97-C4C1-4C08-AFA3-6F3DF33ABCA2}" destId="{A1A267DF-04F0-4421-B6E6-CF39D387EA0E}" srcOrd="1" destOrd="0" presId="urn:microsoft.com/office/officeart/2005/8/layout/hierarchy2"/>
    <dgm:cxn modelId="{4989CB5C-2232-46E3-960A-4B571BBFED51}" type="presOf" srcId="{42260B7E-AB06-4B7B-82C4-A42FC55EAF54}" destId="{E33263D7-41E3-4AAB-81F6-F80A3B1C6968}" srcOrd="0" destOrd="0" presId="urn:microsoft.com/office/officeart/2005/8/layout/hierarchy2"/>
    <dgm:cxn modelId="{1DE2EA4D-7EDB-499D-B459-D5E8EFAF32E9}" type="presOf" srcId="{55053ABC-26BF-4A5A-844A-6271ECC698EA}" destId="{00661CB1-512E-49F7-9D95-DA59CEAF25A9}" srcOrd="0" destOrd="0" presId="urn:microsoft.com/office/officeart/2005/8/layout/hierarchy2"/>
    <dgm:cxn modelId="{8CB6D25B-7FC5-4A88-8891-00A1EF39131C}" type="presOf" srcId="{AB578399-F8C0-457D-A376-ED6DF01CF53E}" destId="{D267A086-0CD2-4C2A-BF24-B5B48F3F3BF1}" srcOrd="0" destOrd="0" presId="urn:microsoft.com/office/officeart/2005/8/layout/hierarchy2"/>
    <dgm:cxn modelId="{D7146439-5AC4-4490-9C56-4D52D5ED835C}" type="presOf" srcId="{5096A752-7FDE-48FE-8C67-724F23997A26}" destId="{A98A22FC-8F5E-45B6-AFE6-F814BCA27131}" srcOrd="1" destOrd="0" presId="urn:microsoft.com/office/officeart/2005/8/layout/hierarchy2"/>
    <dgm:cxn modelId="{61BC8D93-030A-4E30-B302-F9E22DDC461C}" type="presOf" srcId="{1D49A2D4-2549-4FED-975E-B86FE353E428}" destId="{8D22C300-6162-4F9D-80AB-D2911E79B776}" srcOrd="0" destOrd="0" presId="urn:microsoft.com/office/officeart/2005/8/layout/hierarchy2"/>
    <dgm:cxn modelId="{CFE3EF02-2DD4-41CF-BCAF-AE7D6D0355FF}" type="presOf" srcId="{0FCD3C76-68F2-4370-8C70-2CD9F1B2E889}" destId="{D24A549F-EA3F-4BBB-BBE5-04AD86C09B37}" srcOrd="1" destOrd="0" presId="urn:microsoft.com/office/officeart/2005/8/layout/hierarchy2"/>
    <dgm:cxn modelId="{3AE61494-2C2A-4D6B-898C-DE45D78EE0C7}" type="presOf" srcId="{9E009FAC-AEF8-4E50-B51F-587F659CCAC6}" destId="{93997109-2540-451F-894C-19C5CF381C65}" srcOrd="0" destOrd="0" presId="urn:microsoft.com/office/officeart/2005/8/layout/hierarchy2"/>
    <dgm:cxn modelId="{49AD0685-9A6C-4CE6-AD7D-B057625F9AD4}" type="presOf" srcId="{1B963922-74E4-45DF-A634-AE9EA31BB3E0}" destId="{1FC3A70F-7A8C-4303-B539-2E0378BE4143}" srcOrd="0" destOrd="0" presId="urn:microsoft.com/office/officeart/2005/8/layout/hierarchy2"/>
    <dgm:cxn modelId="{A653CBDE-1E1A-4AC6-B331-46D05F5069A4}" type="presOf" srcId="{7A1F3870-A2A7-4361-99EB-2E53536DDD64}" destId="{18370D35-14BE-44C3-AF1A-40D9E211A835}" srcOrd="0" destOrd="0" presId="urn:microsoft.com/office/officeart/2005/8/layout/hierarchy2"/>
    <dgm:cxn modelId="{0C17EAA9-B2CF-48D7-8851-8766C4272E16}" type="presOf" srcId="{E168CD97-C4C1-4C08-AFA3-6F3DF33ABCA2}" destId="{29081343-C218-4BC2-A681-35D5BFF407CF}" srcOrd="0" destOrd="0" presId="urn:microsoft.com/office/officeart/2005/8/layout/hierarchy2"/>
    <dgm:cxn modelId="{E34BEABF-4301-462B-89B7-B97197A61054}" srcId="{F4EE2B04-83E8-4393-B26F-219E1D8D2894}" destId="{55053ABC-26BF-4A5A-844A-6271ECC698EA}" srcOrd="0" destOrd="0" parTransId="{EC21CCB0-8D56-4FC6-AC8E-6592D023588D}" sibTransId="{6500A831-2E07-4C6C-AA80-B5ED3C017394}"/>
    <dgm:cxn modelId="{E8F19086-2AD9-4258-A82E-C185C3F75309}" type="presOf" srcId="{8B330564-9A71-4D1E-8416-47E9179BC39E}" destId="{5F04DD25-6A0A-4B24-9564-876A007B7BC2}" srcOrd="0" destOrd="0" presId="urn:microsoft.com/office/officeart/2005/8/layout/hierarchy2"/>
    <dgm:cxn modelId="{C49113E9-D3D9-4A9F-92CD-13AFF456C878}" type="presOf" srcId="{5096A752-7FDE-48FE-8C67-724F23997A26}" destId="{C84449C0-F958-4532-87F7-8FA16DE9E36D}" srcOrd="0" destOrd="0" presId="urn:microsoft.com/office/officeart/2005/8/layout/hierarchy2"/>
    <dgm:cxn modelId="{E7B6FEE5-7CC5-4BE4-888B-C69E438B1C8E}" type="presOf" srcId="{832862BD-C8EA-410E-9C3C-8754CB036B8A}" destId="{8C236E67-D0B1-4244-96EF-EC58D8344BF2}" srcOrd="1" destOrd="0" presId="urn:microsoft.com/office/officeart/2005/8/layout/hierarchy2"/>
    <dgm:cxn modelId="{0CCACD6C-7A97-44C2-8001-D9A6C6FDEE93}" srcId="{C4C36827-77E8-4CFF-B102-800E42E2E43E}" destId="{57BF58FC-58FE-4D1D-9CF4-4CB53045A21D}" srcOrd="1" destOrd="0" parTransId="{5096A752-7FDE-48FE-8C67-724F23997A26}" sibTransId="{412893FC-B67F-4300-BD8C-06043E32E2CC}"/>
    <dgm:cxn modelId="{AF47F779-2E2B-44E2-A1A7-8E84E4E56535}" type="presOf" srcId="{C48854A3-1FAC-4B43-B480-952A6D2E5C82}" destId="{86C49995-D0E7-4D3D-9948-38E8E6850747}" srcOrd="0" destOrd="0" presId="urn:microsoft.com/office/officeart/2005/8/layout/hierarchy2"/>
    <dgm:cxn modelId="{6637443C-3A30-4308-9C1C-39694B11FAAD}" type="presOf" srcId="{A2BC8CE3-D36D-43D6-9E94-8381631180C5}" destId="{7FD8EAF0-C575-4E09-A782-272BE252441F}" srcOrd="1" destOrd="0" presId="urn:microsoft.com/office/officeart/2005/8/layout/hierarchy2"/>
    <dgm:cxn modelId="{CF24B316-CCE3-4337-A155-4A57B2BEC648}" type="presOf" srcId="{2BF74E45-3B48-432F-8B81-AABF0CD5AD66}" destId="{1F5097D7-5465-4918-80EA-BB79A4A7EB91}" srcOrd="0" destOrd="0" presId="urn:microsoft.com/office/officeart/2005/8/layout/hierarchy2"/>
    <dgm:cxn modelId="{A9362819-2C0D-46EB-B9CB-321FAA9D44F8}" type="presOf" srcId="{1D49A2D4-2549-4FED-975E-B86FE353E428}" destId="{B695D288-6D1A-4FE2-85B8-042E6EEC5A5D}" srcOrd="1" destOrd="0" presId="urn:microsoft.com/office/officeart/2005/8/layout/hierarchy2"/>
    <dgm:cxn modelId="{3DE7CC98-4011-4502-8E5A-E1F458A57F9B}" srcId="{55053ABC-26BF-4A5A-844A-6271ECC698EA}" destId="{43A4E1A5-A7B2-4EE7-80D4-0E23980FE313}" srcOrd="1" destOrd="0" parTransId="{1D49A2D4-2549-4FED-975E-B86FE353E428}" sibTransId="{63C6863F-3215-4E26-8C44-FCE3989B1481}"/>
    <dgm:cxn modelId="{54E39AF4-80FA-4453-9AEC-AFEA7BBBAA0E}" type="presOf" srcId="{A07F11FB-B394-449B-916B-1B330770B065}" destId="{CFDD7458-9C33-496E-A9FE-349BBA40BCB5}" srcOrd="0" destOrd="0" presId="urn:microsoft.com/office/officeart/2005/8/layout/hierarchy2"/>
    <dgm:cxn modelId="{98DDE286-99DD-4BD6-A69F-D4753D3EA74D}" type="presOf" srcId="{307D9131-D760-49B8-9172-89032E40AAAB}" destId="{99B3BA5D-959F-4AA8-911B-B2E30F9FB2DD}" srcOrd="0" destOrd="0" presId="urn:microsoft.com/office/officeart/2005/8/layout/hierarchy2"/>
    <dgm:cxn modelId="{2C9752F2-6AA2-4A04-9E30-560D1E6C791E}" type="presOf" srcId="{832862BD-C8EA-410E-9C3C-8754CB036B8A}" destId="{1606B360-BD40-4CFF-938F-7AE8E7028A3C}" srcOrd="0" destOrd="0" presId="urn:microsoft.com/office/officeart/2005/8/layout/hierarchy2"/>
    <dgm:cxn modelId="{AC911869-424E-4D5A-8F9E-43135FCBDC2C}" srcId="{C4C36827-77E8-4CFF-B102-800E42E2E43E}" destId="{B6EE726C-8020-4AAB-9683-B30203290DB6}" srcOrd="0" destOrd="0" parTransId="{2BF74E45-3B48-432F-8B81-AABF0CD5AD66}" sibTransId="{F9398AE0-EB5D-4C4C-89D2-3BB2F38F20FD}"/>
    <dgm:cxn modelId="{E1C39FC3-4ACA-4211-ACDD-7747186252DC}" type="presOf" srcId="{9E009FAC-AEF8-4E50-B51F-587F659CCAC6}" destId="{0E2F4F95-DF88-422B-B0E5-28DDFCD5E766}" srcOrd="1" destOrd="0" presId="urn:microsoft.com/office/officeart/2005/8/layout/hierarchy2"/>
    <dgm:cxn modelId="{2621515E-77C7-463F-B8C4-E8F92633B996}" type="presOf" srcId="{C4C36827-77E8-4CFF-B102-800E42E2E43E}" destId="{44C95791-1402-4628-A59E-C45B6D5F97B5}" srcOrd="0" destOrd="0" presId="urn:microsoft.com/office/officeart/2005/8/layout/hierarchy2"/>
    <dgm:cxn modelId="{D54CAB17-E4FB-40FA-BB2C-A78A0185FF86}" type="presOf" srcId="{EC21CCB0-8D56-4FC6-AC8E-6592D023588D}" destId="{C5C5005A-49C2-410B-901E-FCEE095034D0}" srcOrd="0" destOrd="0" presId="urn:microsoft.com/office/officeart/2005/8/layout/hierarchy2"/>
    <dgm:cxn modelId="{5927F2E7-CCF0-4A14-985B-FAF93F86D27E}" type="presOf" srcId="{A2BC8CE3-D36D-43D6-9E94-8381631180C5}" destId="{77E00CDC-A753-4EE1-8705-C5B2C0E2261D}" srcOrd="0" destOrd="0" presId="urn:microsoft.com/office/officeart/2005/8/layout/hierarchy2"/>
    <dgm:cxn modelId="{39A6D397-7203-4112-A6F8-8AFDC6CE2882}" type="presOf" srcId="{D7FBFD72-4DC1-4C44-BE97-F79DCD28EDD2}" destId="{21FF9D15-64C9-435A-B75E-7E7FC0229BF4}" srcOrd="0" destOrd="0" presId="urn:microsoft.com/office/officeart/2005/8/layout/hierarchy2"/>
    <dgm:cxn modelId="{A1396A19-12C6-4068-B750-C4FD8CB12B50}" srcId="{42260B7E-AB06-4B7B-82C4-A42FC55EAF54}" destId="{A07F11FB-B394-449B-916B-1B330770B065}" srcOrd="1" destOrd="0" parTransId="{CF109C28-56B9-4D07-B38D-0D45E1AAF22D}" sibTransId="{C3F3D4AC-BDA5-4A6C-8729-36F3A07FE045}"/>
    <dgm:cxn modelId="{60ADF04D-AAB9-45C0-8450-29001BC65EBB}" srcId="{7A1F3870-A2A7-4361-99EB-2E53536DDD64}" destId="{2A8591D1-A60B-407D-BE91-6165F6573DD2}" srcOrd="0" destOrd="0" parTransId="{832862BD-C8EA-410E-9C3C-8754CB036B8A}" sibTransId="{E8CB2B20-0774-4E78-B90D-6B60DB9BACE3}"/>
    <dgm:cxn modelId="{69B9CF25-C6E6-40E9-A5B7-4261260BAC44}" type="presOf" srcId="{0FCD3C76-68F2-4370-8C70-2CD9F1B2E889}" destId="{F5A536C4-2345-4E68-AB2C-630DFEF0CE1B}" srcOrd="0" destOrd="0" presId="urn:microsoft.com/office/officeart/2005/8/layout/hierarchy2"/>
    <dgm:cxn modelId="{76965BE5-0709-4386-85B7-FEC111764AE5}" type="presOf" srcId="{98A43A6F-DCFA-4003-990C-321442367CD9}" destId="{7C123568-52BF-4843-96E1-64B1B417CCE1}" srcOrd="0" destOrd="0" presId="urn:microsoft.com/office/officeart/2005/8/layout/hierarchy2"/>
    <dgm:cxn modelId="{E20C45CA-A98E-45A2-9B13-B1211B360D6E}" type="presOf" srcId="{D7FBFD72-4DC1-4C44-BE97-F79DCD28EDD2}" destId="{BC9C5F9A-4AFF-4164-B3B9-679300BC9687}" srcOrd="1" destOrd="0" presId="urn:microsoft.com/office/officeart/2005/8/layout/hierarchy2"/>
    <dgm:cxn modelId="{67E0BDFF-CB90-41EF-ACD9-1049EE933018}" type="presOf" srcId="{2A8591D1-A60B-407D-BE91-6165F6573DD2}" destId="{B22066E1-6B79-4236-AE6B-D5134F5B2DA9}" srcOrd="0" destOrd="0" presId="urn:microsoft.com/office/officeart/2005/8/layout/hierarchy2"/>
    <dgm:cxn modelId="{AC9ACD0A-A54A-475C-91DA-3C2D4BB607C1}" srcId="{55053ABC-26BF-4A5A-844A-6271ECC698EA}" destId="{C4C36827-77E8-4CFF-B102-800E42E2E43E}" srcOrd="2" destOrd="0" parTransId="{A2BC8CE3-D36D-43D6-9E94-8381631180C5}" sibTransId="{B379F165-364E-4F28-BDA9-0ACFD60FD283}"/>
    <dgm:cxn modelId="{0848F087-3830-457F-8845-09F2C9C2556A}" type="presOf" srcId="{EC21CCB0-8D56-4FC6-AC8E-6592D023588D}" destId="{1DDD431B-529B-411C-A170-E005FAA48439}" srcOrd="1" destOrd="0" presId="urn:microsoft.com/office/officeart/2005/8/layout/hierarchy2"/>
    <dgm:cxn modelId="{CAA6C2EE-C605-4765-860E-CB938506D15B}" srcId="{55053ABC-26BF-4A5A-844A-6271ECC698EA}" destId="{0BC6A280-DF07-42B9-AF43-858A2084C131}" srcOrd="0" destOrd="0" parTransId="{9E009FAC-AEF8-4E50-B51F-587F659CCAC6}" sibTransId="{FB8A9975-826B-4154-B986-052B2735CD79}"/>
    <dgm:cxn modelId="{D5AAD37B-2D0B-403A-85E5-EFE1B582F5BA}" type="presOf" srcId="{F4EE2B04-83E8-4393-B26F-219E1D8D2894}" destId="{6C2C14F4-3FAD-4E1D-9694-EDFA59A9B696}" srcOrd="0" destOrd="0" presId="urn:microsoft.com/office/officeart/2005/8/layout/hierarchy2"/>
    <dgm:cxn modelId="{A05827DA-AC8C-4E9B-A298-D8BBD5F4DA72}" srcId="{57BF58FC-58FE-4D1D-9CF4-4CB53045A21D}" destId="{1B963922-74E4-45DF-A634-AE9EA31BB3E0}" srcOrd="0" destOrd="0" parTransId="{AB578399-F8C0-457D-A376-ED6DF01CF53E}" sibTransId="{F4418553-37DA-4DC9-8A05-458C2F256922}"/>
    <dgm:cxn modelId="{B7739DBA-5912-4232-B8B9-0AEBAB1B130A}" type="presOf" srcId="{307D9131-D760-49B8-9172-89032E40AAAB}" destId="{B4B04F3D-6B48-44FD-9ADD-E41E4B2F3C46}" srcOrd="1" destOrd="0" presId="urn:microsoft.com/office/officeart/2005/8/layout/hierarchy2"/>
    <dgm:cxn modelId="{2732F044-0C93-4175-8D6C-18327A862E7C}" srcId="{43A4E1A5-A7B2-4EE7-80D4-0E23980FE313}" destId="{81464457-0EA5-453F-8CB9-986C71453E5A}" srcOrd="2" destOrd="0" parTransId="{D7FBFD72-4DC1-4C44-BE97-F79DCD28EDD2}" sibTransId="{ED1C0DE9-DAD3-442A-B2F7-2C00057AF062}"/>
    <dgm:cxn modelId="{91141F77-6786-4609-9771-F70F3D50BCA9}" srcId="{43A4E1A5-A7B2-4EE7-80D4-0E23980FE313}" destId="{98A43A6F-DCFA-4003-990C-321442367CD9}" srcOrd="1" destOrd="0" parTransId="{0FCD3C76-68F2-4370-8C70-2CD9F1B2E889}" sibTransId="{9FCD6BCF-E210-48E2-A969-5B8C2A03032C}"/>
    <dgm:cxn modelId="{CBB00F3F-783F-47A8-9A80-F80CF428B6BC}" type="presOf" srcId="{57BF58FC-58FE-4D1D-9CF4-4CB53045A21D}" destId="{BB0B1B1E-46D1-4B99-A87F-2D8A23C6E4C3}" srcOrd="0" destOrd="0" presId="urn:microsoft.com/office/officeart/2005/8/layout/hierarchy2"/>
    <dgm:cxn modelId="{77350595-233A-4340-BD09-870B5654F908}" srcId="{0BC6A280-DF07-42B9-AF43-858A2084C131}" destId="{92A788C6-1C12-4A36-BF4D-8FF8A3C4A480}" srcOrd="1" destOrd="0" parTransId="{307D9131-D760-49B8-9172-89032E40AAAB}" sibTransId="{336C02F8-AC5C-44E8-9482-A4068DEA68B4}"/>
    <dgm:cxn modelId="{DEB1B188-8ACA-44D0-AF57-F1EB49B27768}" type="presParOf" srcId="{E33263D7-41E3-4AAB-81F6-F80A3B1C6968}" destId="{9AD02C7C-8231-47F8-B379-567FF8E93E21}" srcOrd="0" destOrd="0" presId="urn:microsoft.com/office/officeart/2005/8/layout/hierarchy2"/>
    <dgm:cxn modelId="{31C7B6B6-609C-42B4-83A8-E2292F8834F6}" type="presParOf" srcId="{9AD02C7C-8231-47F8-B379-567FF8E93E21}" destId="{6C2C14F4-3FAD-4E1D-9694-EDFA59A9B696}" srcOrd="0" destOrd="0" presId="urn:microsoft.com/office/officeart/2005/8/layout/hierarchy2"/>
    <dgm:cxn modelId="{8CFAEE61-3195-4E60-A40B-27622215FF62}" type="presParOf" srcId="{9AD02C7C-8231-47F8-B379-567FF8E93E21}" destId="{504B63A8-4885-4E43-BFD2-C554CC416F37}" srcOrd="1" destOrd="0" presId="urn:microsoft.com/office/officeart/2005/8/layout/hierarchy2"/>
    <dgm:cxn modelId="{3ABA72B7-F741-4297-A83D-F6233EA5F3F4}" type="presParOf" srcId="{504B63A8-4885-4E43-BFD2-C554CC416F37}" destId="{C5C5005A-49C2-410B-901E-FCEE095034D0}" srcOrd="0" destOrd="0" presId="urn:microsoft.com/office/officeart/2005/8/layout/hierarchy2"/>
    <dgm:cxn modelId="{25748A31-13F2-4B14-91DE-0135B6C94D34}" type="presParOf" srcId="{C5C5005A-49C2-410B-901E-FCEE095034D0}" destId="{1DDD431B-529B-411C-A170-E005FAA48439}" srcOrd="0" destOrd="0" presId="urn:microsoft.com/office/officeart/2005/8/layout/hierarchy2"/>
    <dgm:cxn modelId="{06EE2E55-C8EB-4212-8B8B-88F207B0D921}" type="presParOf" srcId="{504B63A8-4885-4E43-BFD2-C554CC416F37}" destId="{AE619088-8901-41D9-B69C-E67965751FC7}" srcOrd="1" destOrd="0" presId="urn:microsoft.com/office/officeart/2005/8/layout/hierarchy2"/>
    <dgm:cxn modelId="{CB28FDCE-4668-493B-84DF-D0731BE57106}" type="presParOf" srcId="{AE619088-8901-41D9-B69C-E67965751FC7}" destId="{00661CB1-512E-49F7-9D95-DA59CEAF25A9}" srcOrd="0" destOrd="0" presId="urn:microsoft.com/office/officeart/2005/8/layout/hierarchy2"/>
    <dgm:cxn modelId="{0B84841F-7255-4A39-B263-0F9A207573AB}" type="presParOf" srcId="{AE619088-8901-41D9-B69C-E67965751FC7}" destId="{BA64C40F-9E6C-4F4C-B4CA-E04B757A80CE}" srcOrd="1" destOrd="0" presId="urn:microsoft.com/office/officeart/2005/8/layout/hierarchy2"/>
    <dgm:cxn modelId="{376BF522-0CE4-4C22-96B4-F97376B4116A}" type="presParOf" srcId="{BA64C40F-9E6C-4F4C-B4CA-E04B757A80CE}" destId="{93997109-2540-451F-894C-19C5CF381C65}" srcOrd="0" destOrd="0" presId="urn:microsoft.com/office/officeart/2005/8/layout/hierarchy2"/>
    <dgm:cxn modelId="{20E45F61-8C87-4EA4-9284-A16938DA4B8A}" type="presParOf" srcId="{93997109-2540-451F-894C-19C5CF381C65}" destId="{0E2F4F95-DF88-422B-B0E5-28DDFCD5E766}" srcOrd="0" destOrd="0" presId="urn:microsoft.com/office/officeart/2005/8/layout/hierarchy2"/>
    <dgm:cxn modelId="{7CD30E45-48DB-4F62-8F5F-BEFEFE9B6E5E}" type="presParOf" srcId="{BA64C40F-9E6C-4F4C-B4CA-E04B757A80CE}" destId="{9BD13DF5-1B65-4060-B5BD-A99AC8D51E37}" srcOrd="1" destOrd="0" presId="urn:microsoft.com/office/officeart/2005/8/layout/hierarchy2"/>
    <dgm:cxn modelId="{A5F52243-6061-4CBC-BD1D-2A7F2097B825}" type="presParOf" srcId="{9BD13DF5-1B65-4060-B5BD-A99AC8D51E37}" destId="{3C5D7CF7-A32B-400D-BC07-23EA05C2CE87}" srcOrd="0" destOrd="0" presId="urn:microsoft.com/office/officeart/2005/8/layout/hierarchy2"/>
    <dgm:cxn modelId="{E2F9D0EC-B50A-4D93-A6C0-3C03F614E599}" type="presParOf" srcId="{9BD13DF5-1B65-4060-B5BD-A99AC8D51E37}" destId="{0B014D3A-E1E7-476B-9A9A-D254B8D3E297}" srcOrd="1" destOrd="0" presId="urn:microsoft.com/office/officeart/2005/8/layout/hierarchy2"/>
    <dgm:cxn modelId="{BB6F455B-9ADE-4CC6-9157-6120D4DB79BF}" type="presParOf" srcId="{0B014D3A-E1E7-476B-9A9A-D254B8D3E297}" destId="{57CC36C4-500B-4F68-A91F-8BEC9FD7085A}" srcOrd="0" destOrd="0" presId="urn:microsoft.com/office/officeart/2005/8/layout/hierarchy2"/>
    <dgm:cxn modelId="{376A62EB-7F7B-4C30-9687-6A609C8C602E}" type="presParOf" srcId="{57CC36C4-500B-4F68-A91F-8BEC9FD7085A}" destId="{3A6AF77B-5E66-4A55-AC91-E71C9562DD51}" srcOrd="0" destOrd="0" presId="urn:microsoft.com/office/officeart/2005/8/layout/hierarchy2"/>
    <dgm:cxn modelId="{1DD80A67-AA12-4DB2-97A7-34C294007C5E}" type="presParOf" srcId="{0B014D3A-E1E7-476B-9A9A-D254B8D3E297}" destId="{50262610-FC2B-409E-9D72-856BE6900003}" srcOrd="1" destOrd="0" presId="urn:microsoft.com/office/officeart/2005/8/layout/hierarchy2"/>
    <dgm:cxn modelId="{C16C5AF5-5C08-4A8E-9830-DF40ED14FFAF}" type="presParOf" srcId="{50262610-FC2B-409E-9D72-856BE6900003}" destId="{C3084947-0BA7-4D10-85C2-6791C610DFCF}" srcOrd="0" destOrd="0" presId="urn:microsoft.com/office/officeart/2005/8/layout/hierarchy2"/>
    <dgm:cxn modelId="{38B6CE5D-2B1F-41B9-A6FF-BC1E390B1470}" type="presParOf" srcId="{50262610-FC2B-409E-9D72-856BE6900003}" destId="{1413CC4C-D77F-48F4-8336-60F75842B7AF}" srcOrd="1" destOrd="0" presId="urn:microsoft.com/office/officeart/2005/8/layout/hierarchy2"/>
    <dgm:cxn modelId="{230898AA-EFA6-49F0-A10B-1BF3A7D5DB0F}" type="presParOf" srcId="{0B014D3A-E1E7-476B-9A9A-D254B8D3E297}" destId="{99B3BA5D-959F-4AA8-911B-B2E30F9FB2DD}" srcOrd="2" destOrd="0" presId="urn:microsoft.com/office/officeart/2005/8/layout/hierarchy2"/>
    <dgm:cxn modelId="{5368371F-5C46-4115-852B-EF1EE8A04B4D}" type="presParOf" srcId="{99B3BA5D-959F-4AA8-911B-B2E30F9FB2DD}" destId="{B4B04F3D-6B48-44FD-9ADD-E41E4B2F3C46}" srcOrd="0" destOrd="0" presId="urn:microsoft.com/office/officeart/2005/8/layout/hierarchy2"/>
    <dgm:cxn modelId="{E5CAF9C1-F560-49BC-BA4C-AAD8312BB8A4}" type="presParOf" srcId="{0B014D3A-E1E7-476B-9A9A-D254B8D3E297}" destId="{61C946CA-8EF9-4AD6-94B5-15EB1B5FC55B}" srcOrd="3" destOrd="0" presId="urn:microsoft.com/office/officeart/2005/8/layout/hierarchy2"/>
    <dgm:cxn modelId="{87E881FD-A406-4ACC-B401-109389A934E2}" type="presParOf" srcId="{61C946CA-8EF9-4AD6-94B5-15EB1B5FC55B}" destId="{82FCEA06-61EA-46DD-9AE9-CAE45F0B9C8C}" srcOrd="0" destOrd="0" presId="urn:microsoft.com/office/officeart/2005/8/layout/hierarchy2"/>
    <dgm:cxn modelId="{1CA28F94-6ED1-464C-8F4F-081BCC742091}" type="presParOf" srcId="{61C946CA-8EF9-4AD6-94B5-15EB1B5FC55B}" destId="{5A59D1B7-E610-4DB5-B354-E7415DCCA70E}" srcOrd="1" destOrd="0" presId="urn:microsoft.com/office/officeart/2005/8/layout/hierarchy2"/>
    <dgm:cxn modelId="{559EB320-4AB1-48AC-8CF1-3F8A531BBD28}" type="presParOf" srcId="{BA64C40F-9E6C-4F4C-B4CA-E04B757A80CE}" destId="{8D22C300-6162-4F9D-80AB-D2911E79B776}" srcOrd="2" destOrd="0" presId="urn:microsoft.com/office/officeart/2005/8/layout/hierarchy2"/>
    <dgm:cxn modelId="{5CF95B24-0AA5-4DEA-8EF7-836434D4CC5E}" type="presParOf" srcId="{8D22C300-6162-4F9D-80AB-D2911E79B776}" destId="{B695D288-6D1A-4FE2-85B8-042E6EEC5A5D}" srcOrd="0" destOrd="0" presId="urn:microsoft.com/office/officeart/2005/8/layout/hierarchy2"/>
    <dgm:cxn modelId="{CCB92F1F-DD1F-4A60-9D06-61A39FA605FA}" type="presParOf" srcId="{BA64C40F-9E6C-4F4C-B4CA-E04B757A80CE}" destId="{3A946F6D-C4C6-4AA1-A910-6BDDC7555CFD}" srcOrd="3" destOrd="0" presId="urn:microsoft.com/office/officeart/2005/8/layout/hierarchy2"/>
    <dgm:cxn modelId="{E7ACA32A-C9F9-403E-A35E-E2537E41718C}" type="presParOf" srcId="{3A946F6D-C4C6-4AA1-A910-6BDDC7555CFD}" destId="{35C0C4A1-2435-4A96-9BD9-C515AFE5DCD1}" srcOrd="0" destOrd="0" presId="urn:microsoft.com/office/officeart/2005/8/layout/hierarchy2"/>
    <dgm:cxn modelId="{196EAF8B-4647-4307-B058-B9CFCAEECCA2}" type="presParOf" srcId="{3A946F6D-C4C6-4AA1-A910-6BDDC7555CFD}" destId="{B4628B23-2D95-436B-BE3B-1A49C01E3B62}" srcOrd="1" destOrd="0" presId="urn:microsoft.com/office/officeart/2005/8/layout/hierarchy2"/>
    <dgm:cxn modelId="{37BCBB38-636C-4022-BC76-CFDA307F8B3A}" type="presParOf" srcId="{B4628B23-2D95-436B-BE3B-1A49C01E3B62}" destId="{5F04DD25-6A0A-4B24-9564-876A007B7BC2}" srcOrd="0" destOrd="0" presId="urn:microsoft.com/office/officeart/2005/8/layout/hierarchy2"/>
    <dgm:cxn modelId="{63D035AD-493D-43AD-9661-F799BCD4CCDF}" type="presParOf" srcId="{5F04DD25-6A0A-4B24-9564-876A007B7BC2}" destId="{C4739615-30A8-4342-A1AE-3A727C43221C}" srcOrd="0" destOrd="0" presId="urn:microsoft.com/office/officeart/2005/8/layout/hierarchy2"/>
    <dgm:cxn modelId="{5E35A6B9-46AF-4118-BB55-930FD33E0747}" type="presParOf" srcId="{B4628B23-2D95-436B-BE3B-1A49C01E3B62}" destId="{4D91DF93-2F25-41AB-9842-92E47B724E6B}" srcOrd="1" destOrd="0" presId="urn:microsoft.com/office/officeart/2005/8/layout/hierarchy2"/>
    <dgm:cxn modelId="{B24057A3-3784-42C6-AA25-74811B0E14EF}" type="presParOf" srcId="{4D91DF93-2F25-41AB-9842-92E47B724E6B}" destId="{86C49995-D0E7-4D3D-9948-38E8E6850747}" srcOrd="0" destOrd="0" presId="urn:microsoft.com/office/officeart/2005/8/layout/hierarchy2"/>
    <dgm:cxn modelId="{0559CFA5-CBBF-4A48-B43D-C01B7A1B8E19}" type="presParOf" srcId="{4D91DF93-2F25-41AB-9842-92E47B724E6B}" destId="{A05E19EC-C321-40D7-A92B-4DF25873899D}" srcOrd="1" destOrd="0" presId="urn:microsoft.com/office/officeart/2005/8/layout/hierarchy2"/>
    <dgm:cxn modelId="{833BBCFF-FE85-4181-96D0-9F7C1EDAAABE}" type="presParOf" srcId="{B4628B23-2D95-436B-BE3B-1A49C01E3B62}" destId="{F5A536C4-2345-4E68-AB2C-630DFEF0CE1B}" srcOrd="2" destOrd="0" presId="urn:microsoft.com/office/officeart/2005/8/layout/hierarchy2"/>
    <dgm:cxn modelId="{CC64194F-F817-43A5-8EA7-8E33260CE8F3}" type="presParOf" srcId="{F5A536C4-2345-4E68-AB2C-630DFEF0CE1B}" destId="{D24A549F-EA3F-4BBB-BBE5-04AD86C09B37}" srcOrd="0" destOrd="0" presId="urn:microsoft.com/office/officeart/2005/8/layout/hierarchy2"/>
    <dgm:cxn modelId="{027EF1E6-B54E-44F2-92B5-E63984A90BED}" type="presParOf" srcId="{B4628B23-2D95-436B-BE3B-1A49C01E3B62}" destId="{29DC7F9F-AD88-4F0E-AE08-12F8038D8F55}" srcOrd="3" destOrd="0" presId="urn:microsoft.com/office/officeart/2005/8/layout/hierarchy2"/>
    <dgm:cxn modelId="{DF241E9B-3AB3-4ACF-823E-B8DA47D46A7F}" type="presParOf" srcId="{29DC7F9F-AD88-4F0E-AE08-12F8038D8F55}" destId="{7C123568-52BF-4843-96E1-64B1B417CCE1}" srcOrd="0" destOrd="0" presId="urn:microsoft.com/office/officeart/2005/8/layout/hierarchy2"/>
    <dgm:cxn modelId="{F6143187-8D35-4C00-98A0-CFE498F0166A}" type="presParOf" srcId="{29DC7F9F-AD88-4F0E-AE08-12F8038D8F55}" destId="{87B7EDDD-6A45-4230-B91D-81679E631B52}" srcOrd="1" destOrd="0" presId="urn:microsoft.com/office/officeart/2005/8/layout/hierarchy2"/>
    <dgm:cxn modelId="{6F1335B7-26CD-4E82-B647-DFAF914DDB00}" type="presParOf" srcId="{B4628B23-2D95-436B-BE3B-1A49C01E3B62}" destId="{21FF9D15-64C9-435A-B75E-7E7FC0229BF4}" srcOrd="4" destOrd="0" presId="urn:microsoft.com/office/officeart/2005/8/layout/hierarchy2"/>
    <dgm:cxn modelId="{005F9B62-6E87-431C-8FAD-730CCFC0BB4E}" type="presParOf" srcId="{21FF9D15-64C9-435A-B75E-7E7FC0229BF4}" destId="{BC9C5F9A-4AFF-4164-B3B9-679300BC9687}" srcOrd="0" destOrd="0" presId="urn:microsoft.com/office/officeart/2005/8/layout/hierarchy2"/>
    <dgm:cxn modelId="{2ABD0308-1E00-4D23-A633-2CF741AF3305}" type="presParOf" srcId="{B4628B23-2D95-436B-BE3B-1A49C01E3B62}" destId="{227073F8-7769-40F9-8090-7A051BF4BC8D}" srcOrd="5" destOrd="0" presId="urn:microsoft.com/office/officeart/2005/8/layout/hierarchy2"/>
    <dgm:cxn modelId="{7F056AC4-FA25-474D-951F-B20DA33C0E7D}" type="presParOf" srcId="{227073F8-7769-40F9-8090-7A051BF4BC8D}" destId="{74A6FAD3-3418-47D4-95A4-29DCAC4131D4}" srcOrd="0" destOrd="0" presId="urn:microsoft.com/office/officeart/2005/8/layout/hierarchy2"/>
    <dgm:cxn modelId="{7B29A6F8-C7FA-41F7-A9B3-C143DE24E679}" type="presParOf" srcId="{227073F8-7769-40F9-8090-7A051BF4BC8D}" destId="{280708CC-CC09-459B-8AA0-A12A5AA4E8A7}" srcOrd="1" destOrd="0" presId="urn:microsoft.com/office/officeart/2005/8/layout/hierarchy2"/>
    <dgm:cxn modelId="{72051C67-DE2E-427B-8B67-FD698769880D}" type="presParOf" srcId="{BA64C40F-9E6C-4F4C-B4CA-E04B757A80CE}" destId="{77E00CDC-A753-4EE1-8705-C5B2C0E2261D}" srcOrd="4" destOrd="0" presId="urn:microsoft.com/office/officeart/2005/8/layout/hierarchy2"/>
    <dgm:cxn modelId="{25B216BE-03E2-4E3C-9C46-99DA922B3041}" type="presParOf" srcId="{77E00CDC-A753-4EE1-8705-C5B2C0E2261D}" destId="{7FD8EAF0-C575-4E09-A782-272BE252441F}" srcOrd="0" destOrd="0" presId="urn:microsoft.com/office/officeart/2005/8/layout/hierarchy2"/>
    <dgm:cxn modelId="{597E6FAF-B60A-4D37-AAD6-33533122A435}" type="presParOf" srcId="{BA64C40F-9E6C-4F4C-B4CA-E04B757A80CE}" destId="{871B88DE-AB70-4D82-9FD7-33F940096175}" srcOrd="5" destOrd="0" presId="urn:microsoft.com/office/officeart/2005/8/layout/hierarchy2"/>
    <dgm:cxn modelId="{E1E91E39-772A-43C3-A9BB-191355B7BC4C}" type="presParOf" srcId="{871B88DE-AB70-4D82-9FD7-33F940096175}" destId="{44C95791-1402-4628-A59E-C45B6D5F97B5}" srcOrd="0" destOrd="0" presId="urn:microsoft.com/office/officeart/2005/8/layout/hierarchy2"/>
    <dgm:cxn modelId="{A854FB75-17D3-4363-AF21-8E3E96E05487}" type="presParOf" srcId="{871B88DE-AB70-4D82-9FD7-33F940096175}" destId="{238F7449-9421-4C86-9BF7-871E21D9546C}" srcOrd="1" destOrd="0" presId="urn:microsoft.com/office/officeart/2005/8/layout/hierarchy2"/>
    <dgm:cxn modelId="{57E5F567-FFF8-497D-B30C-01C2480FD4F5}" type="presParOf" srcId="{238F7449-9421-4C86-9BF7-871E21D9546C}" destId="{1F5097D7-5465-4918-80EA-BB79A4A7EB91}" srcOrd="0" destOrd="0" presId="urn:microsoft.com/office/officeart/2005/8/layout/hierarchy2"/>
    <dgm:cxn modelId="{7E897BDB-CB98-48BA-B428-0F4F59A50DB3}" type="presParOf" srcId="{1F5097D7-5465-4918-80EA-BB79A4A7EB91}" destId="{01C10A35-238D-46F0-8424-A86C6A2ED221}" srcOrd="0" destOrd="0" presId="urn:microsoft.com/office/officeart/2005/8/layout/hierarchy2"/>
    <dgm:cxn modelId="{5DE46F2B-D54C-4673-8C72-BC633230D94D}" type="presParOf" srcId="{238F7449-9421-4C86-9BF7-871E21D9546C}" destId="{ADD2284C-3115-43B4-BDF8-1940CE1A56E9}" srcOrd="1" destOrd="0" presId="urn:microsoft.com/office/officeart/2005/8/layout/hierarchy2"/>
    <dgm:cxn modelId="{3A23B1E5-1EBC-4757-B091-FE24885F9EE7}" type="presParOf" srcId="{ADD2284C-3115-43B4-BDF8-1940CE1A56E9}" destId="{9B108EC2-4685-4B0F-9DC5-A53F15155074}" srcOrd="0" destOrd="0" presId="urn:microsoft.com/office/officeart/2005/8/layout/hierarchy2"/>
    <dgm:cxn modelId="{3E530A66-D87B-442B-9623-1352DE7E0C9F}" type="presParOf" srcId="{ADD2284C-3115-43B4-BDF8-1940CE1A56E9}" destId="{0B12086D-0105-408C-A3BF-C00AB3147EA8}" srcOrd="1" destOrd="0" presId="urn:microsoft.com/office/officeart/2005/8/layout/hierarchy2"/>
    <dgm:cxn modelId="{264F9B07-66E4-4C97-8F05-802AA2BBA703}" type="presParOf" srcId="{238F7449-9421-4C86-9BF7-871E21D9546C}" destId="{C84449C0-F958-4532-87F7-8FA16DE9E36D}" srcOrd="2" destOrd="0" presId="urn:microsoft.com/office/officeart/2005/8/layout/hierarchy2"/>
    <dgm:cxn modelId="{9E819A75-6785-4A28-BC5E-7540D6999B2B}" type="presParOf" srcId="{C84449C0-F958-4532-87F7-8FA16DE9E36D}" destId="{A98A22FC-8F5E-45B6-AFE6-F814BCA27131}" srcOrd="0" destOrd="0" presId="urn:microsoft.com/office/officeart/2005/8/layout/hierarchy2"/>
    <dgm:cxn modelId="{CD749DD1-A292-41A6-9926-787C6DDAD352}" type="presParOf" srcId="{238F7449-9421-4C86-9BF7-871E21D9546C}" destId="{1BAE0110-2CBC-4F7B-9827-0FFF6683989A}" srcOrd="3" destOrd="0" presId="urn:microsoft.com/office/officeart/2005/8/layout/hierarchy2"/>
    <dgm:cxn modelId="{4D2081A4-04AF-48ED-9DCD-FCB6638D2B60}" type="presParOf" srcId="{1BAE0110-2CBC-4F7B-9827-0FFF6683989A}" destId="{BB0B1B1E-46D1-4B99-A87F-2D8A23C6E4C3}" srcOrd="0" destOrd="0" presId="urn:microsoft.com/office/officeart/2005/8/layout/hierarchy2"/>
    <dgm:cxn modelId="{4AF18E07-D3D3-499E-9BA7-167B20BDD7D1}" type="presParOf" srcId="{1BAE0110-2CBC-4F7B-9827-0FFF6683989A}" destId="{51973FB1-570B-47DF-88C7-FA2EA849A68B}" srcOrd="1" destOrd="0" presId="urn:microsoft.com/office/officeart/2005/8/layout/hierarchy2"/>
    <dgm:cxn modelId="{707C887B-03FE-42CD-A91E-26A3D5725864}" type="presParOf" srcId="{51973FB1-570B-47DF-88C7-FA2EA849A68B}" destId="{D267A086-0CD2-4C2A-BF24-B5B48F3F3BF1}" srcOrd="0" destOrd="0" presId="urn:microsoft.com/office/officeart/2005/8/layout/hierarchy2"/>
    <dgm:cxn modelId="{FC37F757-1B19-41A7-A837-9B6EEB404054}" type="presParOf" srcId="{D267A086-0CD2-4C2A-BF24-B5B48F3F3BF1}" destId="{D90B2494-ABF2-45EC-AEF8-2FE1D0A42E9A}" srcOrd="0" destOrd="0" presId="urn:microsoft.com/office/officeart/2005/8/layout/hierarchy2"/>
    <dgm:cxn modelId="{3DEBEA3E-C27D-425B-8277-F6AF4EA792A5}" type="presParOf" srcId="{51973FB1-570B-47DF-88C7-FA2EA849A68B}" destId="{F2561386-301C-4496-B15C-453A53C8809F}" srcOrd="1" destOrd="0" presId="urn:microsoft.com/office/officeart/2005/8/layout/hierarchy2"/>
    <dgm:cxn modelId="{AB4E6619-6B22-45BA-B435-FDD3035E3147}" type="presParOf" srcId="{F2561386-301C-4496-B15C-453A53C8809F}" destId="{1FC3A70F-7A8C-4303-B539-2E0378BE4143}" srcOrd="0" destOrd="0" presId="urn:microsoft.com/office/officeart/2005/8/layout/hierarchy2"/>
    <dgm:cxn modelId="{1440E7BE-3BF9-4307-B4A4-F9C0745B8623}" type="presParOf" srcId="{F2561386-301C-4496-B15C-453A53C8809F}" destId="{7E339861-F503-41EE-853C-7F86713B2942}" srcOrd="1" destOrd="0" presId="urn:microsoft.com/office/officeart/2005/8/layout/hierarchy2"/>
    <dgm:cxn modelId="{8ABA3B70-EAE5-4A4F-B154-D93E6426F690}" type="presParOf" srcId="{504B63A8-4885-4E43-BFD2-C554CC416F37}" destId="{29081343-C218-4BC2-A681-35D5BFF407CF}" srcOrd="2" destOrd="0" presId="urn:microsoft.com/office/officeart/2005/8/layout/hierarchy2"/>
    <dgm:cxn modelId="{1B4C6EE0-1119-4A3E-91E1-C7469A2AB69C}" type="presParOf" srcId="{29081343-C218-4BC2-A681-35D5BFF407CF}" destId="{A1A267DF-04F0-4421-B6E6-CF39D387EA0E}" srcOrd="0" destOrd="0" presId="urn:microsoft.com/office/officeart/2005/8/layout/hierarchy2"/>
    <dgm:cxn modelId="{8F8F7C40-96E2-483B-A24A-EF86CA4F7354}" type="presParOf" srcId="{504B63A8-4885-4E43-BFD2-C554CC416F37}" destId="{74907884-B5D0-4214-90C0-9F8916186B71}" srcOrd="3" destOrd="0" presId="urn:microsoft.com/office/officeart/2005/8/layout/hierarchy2"/>
    <dgm:cxn modelId="{ABE8B774-F171-4F29-A2BD-DB6E7157A178}" type="presParOf" srcId="{74907884-B5D0-4214-90C0-9F8916186B71}" destId="{18370D35-14BE-44C3-AF1A-40D9E211A835}" srcOrd="0" destOrd="0" presId="urn:microsoft.com/office/officeart/2005/8/layout/hierarchy2"/>
    <dgm:cxn modelId="{EBD6EDC9-3FFC-40B7-A411-5DC0CC7EFA2F}" type="presParOf" srcId="{74907884-B5D0-4214-90C0-9F8916186B71}" destId="{670E3921-CE09-47B6-820D-709895AA95D1}" srcOrd="1" destOrd="0" presId="urn:microsoft.com/office/officeart/2005/8/layout/hierarchy2"/>
    <dgm:cxn modelId="{7B8E1985-1605-4619-BA7D-3E9D40041B1E}" type="presParOf" srcId="{670E3921-CE09-47B6-820D-709895AA95D1}" destId="{1606B360-BD40-4CFF-938F-7AE8E7028A3C}" srcOrd="0" destOrd="0" presId="urn:microsoft.com/office/officeart/2005/8/layout/hierarchy2"/>
    <dgm:cxn modelId="{ED0E85BE-37B3-4446-8209-4FF2CCBA379B}" type="presParOf" srcId="{1606B360-BD40-4CFF-938F-7AE8E7028A3C}" destId="{8C236E67-D0B1-4244-96EF-EC58D8344BF2}" srcOrd="0" destOrd="0" presId="urn:microsoft.com/office/officeart/2005/8/layout/hierarchy2"/>
    <dgm:cxn modelId="{61CFB7A6-D11B-4001-A1B2-87483F9A8A14}" type="presParOf" srcId="{670E3921-CE09-47B6-820D-709895AA95D1}" destId="{0834E134-79B7-4E08-A482-91FCBA7E63B1}" srcOrd="1" destOrd="0" presId="urn:microsoft.com/office/officeart/2005/8/layout/hierarchy2"/>
    <dgm:cxn modelId="{26C9AB22-3BE2-4777-8D4C-12312FA9D5C3}" type="presParOf" srcId="{0834E134-79B7-4E08-A482-91FCBA7E63B1}" destId="{B22066E1-6B79-4236-AE6B-D5134F5B2DA9}" srcOrd="0" destOrd="0" presId="urn:microsoft.com/office/officeart/2005/8/layout/hierarchy2"/>
    <dgm:cxn modelId="{B4930E72-594E-40B0-9FE5-FD9587DCB2D2}" type="presParOf" srcId="{0834E134-79B7-4E08-A482-91FCBA7E63B1}" destId="{0031C41D-9570-4466-9F78-E18CA986F8DF}" srcOrd="1" destOrd="0" presId="urn:microsoft.com/office/officeart/2005/8/layout/hierarchy2"/>
    <dgm:cxn modelId="{3C407519-E122-4256-A139-C61B87E53E7E}" type="presParOf" srcId="{E33263D7-41E3-4AAB-81F6-F80A3B1C6968}" destId="{390533D2-4927-4131-8C50-4B6389E34BBE}" srcOrd="1" destOrd="0" presId="urn:microsoft.com/office/officeart/2005/8/layout/hierarchy2"/>
    <dgm:cxn modelId="{8B62BD19-16CA-4DF3-9CC9-68A28416C4E4}" type="presParOf" srcId="{390533D2-4927-4131-8C50-4B6389E34BBE}" destId="{CFDD7458-9C33-496E-A9FE-349BBA40BCB5}" srcOrd="0" destOrd="0" presId="urn:microsoft.com/office/officeart/2005/8/layout/hierarchy2"/>
    <dgm:cxn modelId="{94CDDF5A-B7D4-4B62-A7A6-D7496A066058}" type="presParOf" srcId="{390533D2-4927-4131-8C50-4B6389E34BBE}" destId="{1CBDCD65-7A31-4B3E-AC94-15390C5D921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63871E-02CC-460B-840C-A17CB2D6700A}" type="doc">
      <dgm:prSet loTypeId="urn:microsoft.com/office/officeart/2005/8/layout/vList4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46264CCA-BDDB-4A49-9916-4C106BC5FA1E}">
      <dgm:prSet phldrT="[Texto]" custT="1"/>
      <dgm:spPr/>
      <dgm:t>
        <a:bodyPr/>
        <a:lstStyle/>
        <a:p>
          <a:endParaRPr lang="es-CO" sz="1600" dirty="0"/>
        </a:p>
      </dgm:t>
    </dgm:pt>
    <dgm:pt modelId="{5144AA2A-E2F7-4025-A47E-74CE8AEFE17B}" type="parTrans" cxnId="{7520801E-1B97-494F-A6AB-4BE59A57EF0E}">
      <dgm:prSet/>
      <dgm:spPr/>
      <dgm:t>
        <a:bodyPr/>
        <a:lstStyle/>
        <a:p>
          <a:endParaRPr lang="es-CO"/>
        </a:p>
      </dgm:t>
    </dgm:pt>
    <dgm:pt modelId="{9ECD3911-7BCA-464B-86FF-3D29E33379ED}" type="sibTrans" cxnId="{7520801E-1B97-494F-A6AB-4BE59A57EF0E}">
      <dgm:prSet/>
      <dgm:spPr/>
      <dgm:t>
        <a:bodyPr/>
        <a:lstStyle/>
        <a:p>
          <a:endParaRPr lang="es-CO"/>
        </a:p>
      </dgm:t>
    </dgm:pt>
    <dgm:pt modelId="{B52F68F1-FEEB-457E-9271-318CC19AB4F5}">
      <dgm:prSet phldrT="[Texto]" custT="1"/>
      <dgm:spPr/>
      <dgm:t>
        <a:bodyPr/>
        <a:lstStyle/>
        <a:p>
          <a:r>
            <a:rPr lang="es-CO" sz="1600" dirty="0" smtClean="0"/>
            <a:t>1.1 Identificar entidades de apoyo en los países participantes</a:t>
          </a:r>
          <a:endParaRPr lang="es-CO" sz="1600" dirty="0"/>
        </a:p>
      </dgm:t>
    </dgm:pt>
    <dgm:pt modelId="{797FB3CC-CFA1-41EF-A216-4B260DFD775E}" type="parTrans" cxnId="{ABFB623B-21C2-4773-BC83-4BB03F365235}">
      <dgm:prSet/>
      <dgm:spPr/>
      <dgm:t>
        <a:bodyPr/>
        <a:lstStyle/>
        <a:p>
          <a:endParaRPr lang="es-CO"/>
        </a:p>
      </dgm:t>
    </dgm:pt>
    <dgm:pt modelId="{B79203E8-2FDF-4BAF-8157-DBCD433B8B4A}" type="sibTrans" cxnId="{ABFB623B-21C2-4773-BC83-4BB03F365235}">
      <dgm:prSet/>
      <dgm:spPr/>
      <dgm:t>
        <a:bodyPr/>
        <a:lstStyle/>
        <a:p>
          <a:endParaRPr lang="es-CO"/>
        </a:p>
      </dgm:t>
    </dgm:pt>
    <dgm:pt modelId="{5375EBF4-2FBB-4FE4-B2BA-5E66C6181EAF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 sz="1600" dirty="0" smtClean="0"/>
        </a:p>
      </dgm:t>
    </dgm:pt>
    <dgm:pt modelId="{A2386F61-98C2-4769-8A79-4A6117835848}" type="parTrans" cxnId="{8B229C1E-BE77-4BCB-B5DE-DF043F4B4D94}">
      <dgm:prSet/>
      <dgm:spPr/>
      <dgm:t>
        <a:bodyPr/>
        <a:lstStyle/>
        <a:p>
          <a:endParaRPr lang="es-CO"/>
        </a:p>
      </dgm:t>
    </dgm:pt>
    <dgm:pt modelId="{B44B7376-CB65-4ED3-A5DB-47FAD4C1FE45}" type="sibTrans" cxnId="{8B229C1E-BE77-4BCB-B5DE-DF043F4B4D94}">
      <dgm:prSet/>
      <dgm:spPr/>
      <dgm:t>
        <a:bodyPr/>
        <a:lstStyle/>
        <a:p>
          <a:endParaRPr lang="es-CO"/>
        </a:p>
      </dgm:t>
    </dgm:pt>
    <dgm:pt modelId="{A45565C1-574E-42E8-85AC-FF3977CD0129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/>
            <a:t>Identificar la base empresarial en los países participantes</a:t>
          </a:r>
          <a:endParaRPr lang="es-CO" sz="1600" dirty="0"/>
        </a:p>
      </dgm:t>
    </dgm:pt>
    <dgm:pt modelId="{686FCC88-7934-4089-BBCA-F0830CE0E2DA}" type="parTrans" cxnId="{7325AAF0-1A39-4F99-A3A8-0363AF1B0C7E}">
      <dgm:prSet/>
      <dgm:spPr/>
      <dgm:t>
        <a:bodyPr/>
        <a:lstStyle/>
        <a:p>
          <a:endParaRPr lang="es-CO"/>
        </a:p>
      </dgm:t>
    </dgm:pt>
    <dgm:pt modelId="{C1C9C897-3C93-4D63-B5FF-655BF60C3624}" type="sibTrans" cxnId="{7325AAF0-1A39-4F99-A3A8-0363AF1B0C7E}">
      <dgm:prSet/>
      <dgm:spPr/>
      <dgm:t>
        <a:bodyPr/>
        <a:lstStyle/>
        <a:p>
          <a:endParaRPr lang="es-CO"/>
        </a:p>
      </dgm:t>
    </dgm:pt>
    <dgm:pt modelId="{1C6CF4E0-EAB6-40EB-9156-F223D0A4372F}">
      <dgm:prSet phldrT="[Texto]" phldr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 dirty="0"/>
        </a:p>
      </dgm:t>
    </dgm:pt>
    <dgm:pt modelId="{F6D22E6D-81FE-4CEF-9037-51C9027EC8C2}" type="parTrans" cxnId="{DD6416CD-0C57-4D97-910D-0D7DA5E560C1}">
      <dgm:prSet/>
      <dgm:spPr/>
      <dgm:t>
        <a:bodyPr/>
        <a:lstStyle/>
        <a:p>
          <a:endParaRPr lang="es-CO"/>
        </a:p>
      </dgm:t>
    </dgm:pt>
    <dgm:pt modelId="{4605F44D-1CB0-4072-8675-0C14C9FF7D60}" type="sibTrans" cxnId="{DD6416CD-0C57-4D97-910D-0D7DA5E560C1}">
      <dgm:prSet/>
      <dgm:spPr/>
      <dgm:t>
        <a:bodyPr/>
        <a:lstStyle/>
        <a:p>
          <a:endParaRPr lang="es-CO"/>
        </a:p>
      </dgm:t>
    </dgm:pt>
    <dgm:pt modelId="{C69EA414-78CB-4CC2-933E-A700A285A32C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Identificar principales eventos de promoción en mercado objetivo</a:t>
          </a:r>
          <a:endParaRPr lang="es-CO" dirty="0"/>
        </a:p>
      </dgm:t>
    </dgm:pt>
    <dgm:pt modelId="{4E7A7D0C-DA4A-4A2B-9EDC-804428C53632}" type="parTrans" cxnId="{210FAFA6-778C-4BB2-8372-CAB8B90001F1}">
      <dgm:prSet/>
      <dgm:spPr/>
      <dgm:t>
        <a:bodyPr/>
        <a:lstStyle/>
        <a:p>
          <a:endParaRPr lang="es-CO"/>
        </a:p>
      </dgm:t>
    </dgm:pt>
    <dgm:pt modelId="{E0BF005D-C369-4AD0-BF63-ED25368E17A3}" type="sibTrans" cxnId="{210FAFA6-778C-4BB2-8372-CAB8B90001F1}">
      <dgm:prSet/>
      <dgm:spPr/>
      <dgm:t>
        <a:bodyPr/>
        <a:lstStyle/>
        <a:p>
          <a:endParaRPr lang="es-CO"/>
        </a:p>
      </dgm:t>
    </dgm:pt>
    <dgm:pt modelId="{4B0B0769-2E09-4DB3-AD21-7D5A376F3D88}">
      <dgm:prSet phldrT="[Texto]" phldr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/>
        </a:p>
      </dgm:t>
    </dgm:pt>
    <dgm:pt modelId="{D4B4ED5A-97E8-43A1-8CE2-A7C142B3501A}" type="parTrans" cxnId="{F80EAA04-A521-4062-B7F7-17C5281BFF2B}">
      <dgm:prSet/>
      <dgm:spPr/>
      <dgm:t>
        <a:bodyPr/>
        <a:lstStyle/>
        <a:p>
          <a:endParaRPr lang="es-CO"/>
        </a:p>
      </dgm:t>
    </dgm:pt>
    <dgm:pt modelId="{1173F901-EC8B-43A4-9084-E07075BFF027}" type="sibTrans" cxnId="{F80EAA04-A521-4062-B7F7-17C5281BFF2B}">
      <dgm:prSet/>
      <dgm:spPr/>
      <dgm:t>
        <a:bodyPr/>
        <a:lstStyle/>
        <a:p>
          <a:endParaRPr lang="es-CO"/>
        </a:p>
      </dgm:t>
    </dgm:pt>
    <dgm:pt modelId="{D2B9247F-5E8C-47CF-9204-5B8C0443FD96}">
      <dgm:prSet phldrT="[Texto]" custT="1"/>
      <dgm:spPr/>
      <dgm:t>
        <a:bodyPr/>
        <a:lstStyle/>
        <a:p>
          <a:r>
            <a:rPr lang="es-CO" sz="1600" dirty="0" smtClean="0"/>
            <a:t>1.3 Fortalecer capacidades institucionales.</a:t>
          </a:r>
          <a:endParaRPr lang="es-CO" sz="1600" dirty="0"/>
        </a:p>
      </dgm:t>
    </dgm:pt>
    <dgm:pt modelId="{3FF82B81-F299-4324-93A8-CD7F02A4B1BD}" type="parTrans" cxnId="{7CDA500E-4457-4D5E-AF46-DADA04632FCB}">
      <dgm:prSet/>
      <dgm:spPr/>
      <dgm:t>
        <a:bodyPr/>
        <a:lstStyle/>
        <a:p>
          <a:endParaRPr lang="es-CO"/>
        </a:p>
      </dgm:t>
    </dgm:pt>
    <dgm:pt modelId="{1871EACD-BA5A-4561-9668-B23D7ADC9878}" type="sibTrans" cxnId="{7CDA500E-4457-4D5E-AF46-DADA04632FCB}">
      <dgm:prSet/>
      <dgm:spPr/>
      <dgm:t>
        <a:bodyPr/>
        <a:lstStyle/>
        <a:p>
          <a:endParaRPr lang="es-CO"/>
        </a:p>
      </dgm:t>
    </dgm:pt>
    <dgm:pt modelId="{C018EFA6-4DFB-403A-ACCA-3797DB9B6DC6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/>
            <a:t>Implementar programas de fortalecimiento a empresas exportadoras y potenciales</a:t>
          </a:r>
          <a:endParaRPr lang="es-CO" sz="1600" dirty="0"/>
        </a:p>
      </dgm:t>
    </dgm:pt>
    <dgm:pt modelId="{6333CEE3-B0DD-4545-8EFA-7F089EEFA6A1}" type="parTrans" cxnId="{8DFD37B3-2D5E-4F81-B945-859DEA7C112F}">
      <dgm:prSet/>
      <dgm:spPr/>
      <dgm:t>
        <a:bodyPr/>
        <a:lstStyle/>
        <a:p>
          <a:endParaRPr lang="es-CO"/>
        </a:p>
      </dgm:t>
    </dgm:pt>
    <dgm:pt modelId="{4617558B-4CE7-4EE8-8B00-F8AE6D44D30E}" type="sibTrans" cxnId="{8DFD37B3-2D5E-4F81-B945-859DEA7C112F}">
      <dgm:prSet/>
      <dgm:spPr/>
      <dgm:t>
        <a:bodyPr/>
        <a:lstStyle/>
        <a:p>
          <a:endParaRPr lang="es-CO"/>
        </a:p>
      </dgm:t>
    </dgm:pt>
    <dgm:pt modelId="{0226D58F-A978-4F0A-B29E-D64550E2FAF8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Identificar potenciales compradores</a:t>
          </a:r>
          <a:endParaRPr lang="es-CO" dirty="0"/>
        </a:p>
      </dgm:t>
    </dgm:pt>
    <dgm:pt modelId="{25311E67-4B42-48F7-B4E3-55D39B2B1DFC}" type="parTrans" cxnId="{5174FED7-91FC-421C-8897-A04D63AB9A75}">
      <dgm:prSet/>
      <dgm:spPr/>
      <dgm:t>
        <a:bodyPr/>
        <a:lstStyle/>
        <a:p>
          <a:endParaRPr lang="es-CO"/>
        </a:p>
      </dgm:t>
    </dgm:pt>
    <dgm:pt modelId="{0A670912-4E9E-4224-B63F-D3A7EA3315A0}" type="sibTrans" cxnId="{5174FED7-91FC-421C-8897-A04D63AB9A75}">
      <dgm:prSet/>
      <dgm:spPr/>
      <dgm:t>
        <a:bodyPr/>
        <a:lstStyle/>
        <a:p>
          <a:endParaRPr lang="es-CO"/>
        </a:p>
      </dgm:t>
    </dgm:pt>
    <dgm:pt modelId="{90DF38D0-2724-462F-BEA3-185F766859B5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dirty="0" smtClean="0"/>
            <a:t>Producir un corto metraje conjunto como herramienta de promoción</a:t>
          </a:r>
          <a:endParaRPr lang="es-CO" dirty="0"/>
        </a:p>
      </dgm:t>
    </dgm:pt>
    <dgm:pt modelId="{B735F3BA-EC89-4FF3-B400-D4F47F949C67}" type="parTrans" cxnId="{F0DFEA6E-7222-4074-9E2F-42EE88736C1C}">
      <dgm:prSet/>
      <dgm:spPr/>
      <dgm:t>
        <a:bodyPr/>
        <a:lstStyle/>
        <a:p>
          <a:endParaRPr lang="es-CO"/>
        </a:p>
      </dgm:t>
    </dgm:pt>
    <dgm:pt modelId="{F845A82D-7FE5-4DEA-BD32-09FF533F4799}" type="sibTrans" cxnId="{F0DFEA6E-7222-4074-9E2F-42EE88736C1C}">
      <dgm:prSet/>
      <dgm:spPr/>
      <dgm:t>
        <a:bodyPr/>
        <a:lstStyle/>
        <a:p>
          <a:endParaRPr lang="es-CO"/>
        </a:p>
      </dgm:t>
    </dgm:pt>
    <dgm:pt modelId="{0BECA6BF-5F08-4F54-9CBA-DECE716F2221}">
      <dgm:prSet phldrT="[Tex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O" dirty="0"/>
        </a:p>
      </dgm:t>
    </dgm:pt>
    <dgm:pt modelId="{A18E481D-26CB-483B-B88F-0BC16B3AF7E6}" type="parTrans" cxnId="{315FF274-EF4F-4501-B922-BF6A9910C6B9}">
      <dgm:prSet/>
      <dgm:spPr/>
      <dgm:t>
        <a:bodyPr/>
        <a:lstStyle/>
        <a:p>
          <a:endParaRPr lang="es-CO"/>
        </a:p>
      </dgm:t>
    </dgm:pt>
    <dgm:pt modelId="{7D8C598E-FC9D-4422-A17E-84322CEC9D8D}" type="sibTrans" cxnId="{315FF274-EF4F-4501-B922-BF6A9910C6B9}">
      <dgm:prSet/>
      <dgm:spPr/>
      <dgm:t>
        <a:bodyPr/>
        <a:lstStyle/>
        <a:p>
          <a:endParaRPr lang="es-CO"/>
        </a:p>
      </dgm:t>
    </dgm:pt>
    <dgm:pt modelId="{A31E5F87-90AC-4BCC-BA4E-945149590CCB}">
      <dgm:prSet phldrT="[Texto]" custT="1"/>
      <dgm:spPr/>
      <dgm:t>
        <a:bodyPr/>
        <a:lstStyle/>
        <a:p>
          <a:r>
            <a:rPr lang="es-CO" sz="1600" dirty="0" smtClean="0"/>
            <a:t>1.2 Definir roles de cada entidad</a:t>
          </a:r>
          <a:endParaRPr lang="es-CO" sz="1600" dirty="0"/>
        </a:p>
      </dgm:t>
    </dgm:pt>
    <dgm:pt modelId="{DB76F876-A6F9-4F60-9D88-7658E1B248E8}" type="parTrans" cxnId="{2988F6B6-7512-47DB-8A90-A248354692D9}">
      <dgm:prSet/>
      <dgm:spPr/>
      <dgm:t>
        <a:bodyPr/>
        <a:lstStyle/>
        <a:p>
          <a:endParaRPr lang="es-CO"/>
        </a:p>
      </dgm:t>
    </dgm:pt>
    <dgm:pt modelId="{7452328B-1290-4D9E-AF14-C29E6E2CD4FE}" type="sibTrans" cxnId="{2988F6B6-7512-47DB-8A90-A248354692D9}">
      <dgm:prSet/>
      <dgm:spPr/>
      <dgm:t>
        <a:bodyPr/>
        <a:lstStyle/>
        <a:p>
          <a:endParaRPr lang="es-CO"/>
        </a:p>
      </dgm:t>
    </dgm:pt>
    <dgm:pt modelId="{610293CC-CB02-4177-935B-CEBC2F5034BA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/>
            <a:t>Identificar fortalezas y debilidades de empresas exportadoras</a:t>
          </a:r>
          <a:endParaRPr lang="es-CO" sz="1600" dirty="0"/>
        </a:p>
      </dgm:t>
    </dgm:pt>
    <dgm:pt modelId="{EF16B248-CA02-464F-BEAE-6F06C026BFEB}" type="parTrans" cxnId="{F484F1FF-4765-4D13-8EB8-A35B00728B61}">
      <dgm:prSet/>
      <dgm:spPr/>
      <dgm:t>
        <a:bodyPr/>
        <a:lstStyle/>
        <a:p>
          <a:endParaRPr lang="es-CO"/>
        </a:p>
      </dgm:t>
    </dgm:pt>
    <dgm:pt modelId="{87333593-C00B-40E6-A95B-53BC61BFF095}" type="sibTrans" cxnId="{F484F1FF-4765-4D13-8EB8-A35B00728B61}">
      <dgm:prSet/>
      <dgm:spPr/>
      <dgm:t>
        <a:bodyPr/>
        <a:lstStyle/>
        <a:p>
          <a:endParaRPr lang="es-CO"/>
        </a:p>
      </dgm:t>
    </dgm:pt>
    <dgm:pt modelId="{6605A8B9-29C6-42B5-A900-0DCA5421009E}" type="pres">
      <dgm:prSet presAssocID="{1F63871E-02CC-460B-840C-A17CB2D6700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8619AF6-ACA3-41C7-8745-C3C5A083EFD0}" type="pres">
      <dgm:prSet presAssocID="{46264CCA-BDDB-4A49-9916-4C106BC5FA1E}" presName="comp" presStyleCnt="0"/>
      <dgm:spPr/>
    </dgm:pt>
    <dgm:pt modelId="{B87055FA-3C8D-4225-A803-D85AF469E63B}" type="pres">
      <dgm:prSet presAssocID="{46264CCA-BDDB-4A49-9916-4C106BC5FA1E}" presName="box" presStyleLbl="node1" presStyleIdx="0" presStyleCnt="3"/>
      <dgm:spPr/>
      <dgm:t>
        <a:bodyPr/>
        <a:lstStyle/>
        <a:p>
          <a:endParaRPr lang="es-CO"/>
        </a:p>
      </dgm:t>
    </dgm:pt>
    <dgm:pt modelId="{6F4D5E5D-4B0F-48DF-B546-EA4EB7D6A4E9}" type="pres">
      <dgm:prSet presAssocID="{46264CCA-BDDB-4A49-9916-4C106BC5FA1E}" presName="img" presStyleLbl="fgImgPlace1" presStyleIdx="0" presStyleCnt="3"/>
      <dgm:spPr/>
    </dgm:pt>
    <dgm:pt modelId="{BFE59F81-C622-4DD4-85F3-BBE43BC402EB}" type="pres">
      <dgm:prSet presAssocID="{46264CCA-BDDB-4A49-9916-4C106BC5FA1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0EC377F-6FC2-44CB-A1FE-FD2DAA6CC095}" type="pres">
      <dgm:prSet presAssocID="{9ECD3911-7BCA-464B-86FF-3D29E33379ED}" presName="spacer" presStyleCnt="0"/>
      <dgm:spPr/>
    </dgm:pt>
    <dgm:pt modelId="{2EB9807C-297E-4D54-BED0-06779D5C4563}" type="pres">
      <dgm:prSet presAssocID="{5375EBF4-2FBB-4FE4-B2BA-5E66C6181EAF}" presName="comp" presStyleCnt="0"/>
      <dgm:spPr/>
    </dgm:pt>
    <dgm:pt modelId="{CA231AE8-1D68-4654-84AC-6504D2EA1664}" type="pres">
      <dgm:prSet presAssocID="{5375EBF4-2FBB-4FE4-B2BA-5E66C6181EAF}" presName="box" presStyleLbl="node1" presStyleIdx="1" presStyleCnt="3"/>
      <dgm:spPr/>
      <dgm:t>
        <a:bodyPr/>
        <a:lstStyle/>
        <a:p>
          <a:endParaRPr lang="es-CO"/>
        </a:p>
      </dgm:t>
    </dgm:pt>
    <dgm:pt modelId="{22B421AC-46EB-4FD1-AD61-96F004A9CAD0}" type="pres">
      <dgm:prSet presAssocID="{5375EBF4-2FBB-4FE4-B2BA-5E66C6181EAF}" presName="img" presStyleLbl="fgImgPlace1" presStyleIdx="1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F2A13BD4-52AB-4B22-9782-5F1149A46552}" type="pres">
      <dgm:prSet presAssocID="{5375EBF4-2FBB-4FE4-B2BA-5E66C6181EA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DDF5D8-B91B-45FA-A5AE-5D837233FA0D}" type="pres">
      <dgm:prSet presAssocID="{B44B7376-CB65-4ED3-A5DB-47FAD4C1FE45}" presName="spacer" presStyleCnt="0"/>
      <dgm:spPr/>
    </dgm:pt>
    <dgm:pt modelId="{87DFB6B9-FCDF-42AE-A8FD-F6AEEB9D3CE7}" type="pres">
      <dgm:prSet presAssocID="{1C6CF4E0-EAB6-40EB-9156-F223D0A4372F}" presName="comp" presStyleCnt="0"/>
      <dgm:spPr/>
    </dgm:pt>
    <dgm:pt modelId="{67A28E12-AB51-412D-8EB6-CC6669FCAE1A}" type="pres">
      <dgm:prSet presAssocID="{1C6CF4E0-EAB6-40EB-9156-F223D0A4372F}" presName="box" presStyleLbl="node1" presStyleIdx="2" presStyleCnt="3"/>
      <dgm:spPr/>
      <dgm:t>
        <a:bodyPr/>
        <a:lstStyle/>
        <a:p>
          <a:endParaRPr lang="es-CO"/>
        </a:p>
      </dgm:t>
    </dgm:pt>
    <dgm:pt modelId="{A4D153EF-7C05-4D09-81BD-E48C1E43DF4F}" type="pres">
      <dgm:prSet presAssocID="{1C6CF4E0-EAB6-40EB-9156-F223D0A4372F}" presName="img" presStyleLbl="fgImgPlace1" presStyleIdx="2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19E96569-1903-4799-AC8E-C8435094F83F}" type="pres">
      <dgm:prSet presAssocID="{1C6CF4E0-EAB6-40EB-9156-F223D0A4372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6814F49-E857-4274-8BBF-5AA52C03B333}" type="presOf" srcId="{5375EBF4-2FBB-4FE4-B2BA-5E66C6181EAF}" destId="{CA231AE8-1D68-4654-84AC-6504D2EA1664}" srcOrd="0" destOrd="0" presId="urn:microsoft.com/office/officeart/2005/8/layout/vList4"/>
    <dgm:cxn modelId="{3A870F83-8447-4896-927B-BF8B46E3056C}" type="presOf" srcId="{610293CC-CB02-4177-935B-CEBC2F5034BA}" destId="{CA231AE8-1D68-4654-84AC-6504D2EA1664}" srcOrd="0" destOrd="2" presId="urn:microsoft.com/office/officeart/2005/8/layout/vList4"/>
    <dgm:cxn modelId="{6A986A3A-EE05-4249-A006-9A76BCF6FD8E}" type="presOf" srcId="{90DF38D0-2724-462F-BEA3-185F766859B5}" destId="{19E96569-1903-4799-AC8E-C8435094F83F}" srcOrd="1" destOrd="3" presId="urn:microsoft.com/office/officeart/2005/8/layout/vList4"/>
    <dgm:cxn modelId="{60A85667-CE6B-4E58-A3AB-FC2EE1AEBBE8}" type="presOf" srcId="{A45565C1-574E-42E8-85AC-FF3977CD0129}" destId="{CA231AE8-1D68-4654-84AC-6504D2EA1664}" srcOrd="0" destOrd="1" presId="urn:microsoft.com/office/officeart/2005/8/layout/vList4"/>
    <dgm:cxn modelId="{3DE115DA-823A-436A-AE74-76DBA372B17A}" type="presOf" srcId="{D2B9247F-5E8C-47CF-9204-5B8C0443FD96}" destId="{B87055FA-3C8D-4225-A803-D85AF469E63B}" srcOrd="0" destOrd="3" presId="urn:microsoft.com/office/officeart/2005/8/layout/vList4"/>
    <dgm:cxn modelId="{1179F5C4-78DF-4519-A846-7AB38E538620}" type="presOf" srcId="{0BECA6BF-5F08-4F54-9CBA-DECE716F2221}" destId="{19E96569-1903-4799-AC8E-C8435094F83F}" srcOrd="1" destOrd="4" presId="urn:microsoft.com/office/officeart/2005/8/layout/vList4"/>
    <dgm:cxn modelId="{FAD2C95D-52EA-484B-A30C-A24DF3E8D858}" type="presOf" srcId="{90DF38D0-2724-462F-BEA3-185F766859B5}" destId="{67A28E12-AB51-412D-8EB6-CC6669FCAE1A}" srcOrd="0" destOrd="3" presId="urn:microsoft.com/office/officeart/2005/8/layout/vList4"/>
    <dgm:cxn modelId="{7CDA500E-4457-4D5E-AF46-DADA04632FCB}" srcId="{46264CCA-BDDB-4A49-9916-4C106BC5FA1E}" destId="{D2B9247F-5E8C-47CF-9204-5B8C0443FD96}" srcOrd="2" destOrd="0" parTransId="{3FF82B81-F299-4324-93A8-CD7F02A4B1BD}" sibTransId="{1871EACD-BA5A-4561-9668-B23D7ADC9878}"/>
    <dgm:cxn modelId="{AA97F40A-8372-450D-8A16-4A088220D5C0}" type="presOf" srcId="{A31E5F87-90AC-4BCC-BA4E-945149590CCB}" destId="{B87055FA-3C8D-4225-A803-D85AF469E63B}" srcOrd="0" destOrd="2" presId="urn:microsoft.com/office/officeart/2005/8/layout/vList4"/>
    <dgm:cxn modelId="{452FC7A4-B520-405A-8359-FF2177B8FD50}" type="presOf" srcId="{B52F68F1-FEEB-457E-9271-318CC19AB4F5}" destId="{BFE59F81-C622-4DD4-85F3-BBE43BC402EB}" srcOrd="1" destOrd="1" presId="urn:microsoft.com/office/officeart/2005/8/layout/vList4"/>
    <dgm:cxn modelId="{91957E09-BFAE-456D-9428-F09A77984996}" type="presOf" srcId="{1F63871E-02CC-460B-840C-A17CB2D6700A}" destId="{6605A8B9-29C6-42B5-A900-0DCA5421009E}" srcOrd="0" destOrd="0" presId="urn:microsoft.com/office/officeart/2005/8/layout/vList4"/>
    <dgm:cxn modelId="{F80EAA04-A521-4062-B7F7-17C5281BFF2B}" srcId="{1C6CF4E0-EAB6-40EB-9156-F223D0A4372F}" destId="{4B0B0769-2E09-4DB3-AD21-7D5A376F3D88}" srcOrd="4" destOrd="0" parTransId="{D4B4ED5A-97E8-43A1-8CE2-A7C142B3501A}" sibTransId="{1173F901-EC8B-43A4-9084-E07075BFF027}"/>
    <dgm:cxn modelId="{315FF274-EF4F-4501-B922-BF6A9910C6B9}" srcId="{1C6CF4E0-EAB6-40EB-9156-F223D0A4372F}" destId="{0BECA6BF-5F08-4F54-9CBA-DECE716F2221}" srcOrd="3" destOrd="0" parTransId="{A18E481D-26CB-483B-B88F-0BC16B3AF7E6}" sibTransId="{7D8C598E-FC9D-4422-A17E-84322CEC9D8D}"/>
    <dgm:cxn modelId="{F9739B4E-AA0F-4CC5-A9F7-F95CC8AD1E51}" type="presOf" srcId="{B52F68F1-FEEB-457E-9271-318CC19AB4F5}" destId="{B87055FA-3C8D-4225-A803-D85AF469E63B}" srcOrd="0" destOrd="1" presId="urn:microsoft.com/office/officeart/2005/8/layout/vList4"/>
    <dgm:cxn modelId="{993375E6-2E11-4D34-8129-8E03834220AD}" type="presOf" srcId="{5375EBF4-2FBB-4FE4-B2BA-5E66C6181EAF}" destId="{F2A13BD4-52AB-4B22-9782-5F1149A46552}" srcOrd="1" destOrd="0" presId="urn:microsoft.com/office/officeart/2005/8/layout/vList4"/>
    <dgm:cxn modelId="{25E59318-8DB4-44ED-8C18-555B51F81686}" type="presOf" srcId="{0BECA6BF-5F08-4F54-9CBA-DECE716F2221}" destId="{67A28E12-AB51-412D-8EB6-CC6669FCAE1A}" srcOrd="0" destOrd="4" presId="urn:microsoft.com/office/officeart/2005/8/layout/vList4"/>
    <dgm:cxn modelId="{9F28B505-DDB6-448F-861F-038A0FDD8B25}" type="presOf" srcId="{1C6CF4E0-EAB6-40EB-9156-F223D0A4372F}" destId="{67A28E12-AB51-412D-8EB6-CC6669FCAE1A}" srcOrd="0" destOrd="0" presId="urn:microsoft.com/office/officeart/2005/8/layout/vList4"/>
    <dgm:cxn modelId="{F8F49D15-844C-434F-9B5A-41A0F33C9849}" type="presOf" srcId="{A45565C1-574E-42E8-85AC-FF3977CD0129}" destId="{F2A13BD4-52AB-4B22-9782-5F1149A46552}" srcOrd="1" destOrd="1" presId="urn:microsoft.com/office/officeart/2005/8/layout/vList4"/>
    <dgm:cxn modelId="{001566BC-6D23-4842-BB8E-64A523FC27C5}" type="presOf" srcId="{0226D58F-A978-4F0A-B29E-D64550E2FAF8}" destId="{19E96569-1903-4799-AC8E-C8435094F83F}" srcOrd="1" destOrd="2" presId="urn:microsoft.com/office/officeart/2005/8/layout/vList4"/>
    <dgm:cxn modelId="{729A62ED-961E-40DF-9321-19402FD709EE}" type="presOf" srcId="{A31E5F87-90AC-4BCC-BA4E-945149590CCB}" destId="{BFE59F81-C622-4DD4-85F3-BBE43BC402EB}" srcOrd="1" destOrd="2" presId="urn:microsoft.com/office/officeart/2005/8/layout/vList4"/>
    <dgm:cxn modelId="{D53BD53B-029E-435E-BB62-1F10BE326C32}" type="presOf" srcId="{4B0B0769-2E09-4DB3-AD21-7D5A376F3D88}" destId="{19E96569-1903-4799-AC8E-C8435094F83F}" srcOrd="1" destOrd="5" presId="urn:microsoft.com/office/officeart/2005/8/layout/vList4"/>
    <dgm:cxn modelId="{C7E3BA6E-FD90-4E88-9291-E1EB876A7FAB}" type="presOf" srcId="{4B0B0769-2E09-4DB3-AD21-7D5A376F3D88}" destId="{67A28E12-AB51-412D-8EB6-CC6669FCAE1A}" srcOrd="0" destOrd="5" presId="urn:microsoft.com/office/officeart/2005/8/layout/vList4"/>
    <dgm:cxn modelId="{F484F1FF-4765-4D13-8EB8-A35B00728B61}" srcId="{5375EBF4-2FBB-4FE4-B2BA-5E66C6181EAF}" destId="{610293CC-CB02-4177-935B-CEBC2F5034BA}" srcOrd="1" destOrd="0" parTransId="{EF16B248-CA02-464F-BEAE-6F06C026BFEB}" sibTransId="{87333593-C00B-40E6-A95B-53BC61BFF095}"/>
    <dgm:cxn modelId="{ABFB623B-21C2-4773-BC83-4BB03F365235}" srcId="{46264CCA-BDDB-4A49-9916-4C106BC5FA1E}" destId="{B52F68F1-FEEB-457E-9271-318CC19AB4F5}" srcOrd="0" destOrd="0" parTransId="{797FB3CC-CFA1-41EF-A216-4B260DFD775E}" sibTransId="{B79203E8-2FDF-4BAF-8157-DBCD433B8B4A}"/>
    <dgm:cxn modelId="{44A840DC-64F1-45AF-9D6B-464168C6B68D}" type="presOf" srcId="{1C6CF4E0-EAB6-40EB-9156-F223D0A4372F}" destId="{19E96569-1903-4799-AC8E-C8435094F83F}" srcOrd="1" destOrd="0" presId="urn:microsoft.com/office/officeart/2005/8/layout/vList4"/>
    <dgm:cxn modelId="{D3B7F73A-0B6B-4EC5-A91A-98B039EB663A}" type="presOf" srcId="{C018EFA6-4DFB-403A-ACCA-3797DB9B6DC6}" destId="{CA231AE8-1D68-4654-84AC-6504D2EA1664}" srcOrd="0" destOrd="3" presId="urn:microsoft.com/office/officeart/2005/8/layout/vList4"/>
    <dgm:cxn modelId="{79DE0D25-AC9E-41AB-8629-8017B025D00A}" type="presOf" srcId="{46264CCA-BDDB-4A49-9916-4C106BC5FA1E}" destId="{BFE59F81-C622-4DD4-85F3-BBE43BC402EB}" srcOrd="1" destOrd="0" presId="urn:microsoft.com/office/officeart/2005/8/layout/vList4"/>
    <dgm:cxn modelId="{D618E31A-987D-42E5-ACF1-AE1674ECC64A}" type="presOf" srcId="{D2B9247F-5E8C-47CF-9204-5B8C0443FD96}" destId="{BFE59F81-C622-4DD4-85F3-BBE43BC402EB}" srcOrd="1" destOrd="3" presId="urn:microsoft.com/office/officeart/2005/8/layout/vList4"/>
    <dgm:cxn modelId="{C9809CB9-8B62-4639-BB5E-31F77621B994}" type="presOf" srcId="{46264CCA-BDDB-4A49-9916-4C106BC5FA1E}" destId="{B87055FA-3C8D-4225-A803-D85AF469E63B}" srcOrd="0" destOrd="0" presId="urn:microsoft.com/office/officeart/2005/8/layout/vList4"/>
    <dgm:cxn modelId="{8DFD37B3-2D5E-4F81-B945-859DEA7C112F}" srcId="{5375EBF4-2FBB-4FE4-B2BA-5E66C6181EAF}" destId="{C018EFA6-4DFB-403A-ACCA-3797DB9B6DC6}" srcOrd="2" destOrd="0" parTransId="{6333CEE3-B0DD-4545-8EFA-7F089EEFA6A1}" sibTransId="{4617558B-4CE7-4EE8-8B00-F8AE6D44D30E}"/>
    <dgm:cxn modelId="{F0DFEA6E-7222-4074-9E2F-42EE88736C1C}" srcId="{1C6CF4E0-EAB6-40EB-9156-F223D0A4372F}" destId="{90DF38D0-2724-462F-BEA3-185F766859B5}" srcOrd="2" destOrd="0" parTransId="{B735F3BA-EC89-4FF3-B400-D4F47F949C67}" sibTransId="{F845A82D-7FE5-4DEA-BD32-09FF533F4799}"/>
    <dgm:cxn modelId="{3A43B7C1-9283-4397-AF10-DD16C52B8AAF}" type="presOf" srcId="{C69EA414-78CB-4CC2-933E-A700A285A32C}" destId="{67A28E12-AB51-412D-8EB6-CC6669FCAE1A}" srcOrd="0" destOrd="1" presId="urn:microsoft.com/office/officeart/2005/8/layout/vList4"/>
    <dgm:cxn modelId="{BEBFB5CB-2A9C-4A2E-9278-952CE057380F}" type="presOf" srcId="{C018EFA6-4DFB-403A-ACCA-3797DB9B6DC6}" destId="{F2A13BD4-52AB-4B22-9782-5F1149A46552}" srcOrd="1" destOrd="3" presId="urn:microsoft.com/office/officeart/2005/8/layout/vList4"/>
    <dgm:cxn modelId="{2988F6B6-7512-47DB-8A90-A248354692D9}" srcId="{46264CCA-BDDB-4A49-9916-4C106BC5FA1E}" destId="{A31E5F87-90AC-4BCC-BA4E-945149590CCB}" srcOrd="1" destOrd="0" parTransId="{DB76F876-A6F9-4F60-9D88-7658E1B248E8}" sibTransId="{7452328B-1290-4D9E-AF14-C29E6E2CD4FE}"/>
    <dgm:cxn modelId="{FC4EDABD-1FDA-40ED-9616-445DE954EFDF}" type="presOf" srcId="{C69EA414-78CB-4CC2-933E-A700A285A32C}" destId="{19E96569-1903-4799-AC8E-C8435094F83F}" srcOrd="1" destOrd="1" presId="urn:microsoft.com/office/officeart/2005/8/layout/vList4"/>
    <dgm:cxn modelId="{7325AAF0-1A39-4F99-A3A8-0363AF1B0C7E}" srcId="{5375EBF4-2FBB-4FE4-B2BA-5E66C6181EAF}" destId="{A45565C1-574E-42E8-85AC-FF3977CD0129}" srcOrd="0" destOrd="0" parTransId="{686FCC88-7934-4089-BBCA-F0830CE0E2DA}" sibTransId="{C1C9C897-3C93-4D63-B5FF-655BF60C3624}"/>
    <dgm:cxn modelId="{B104B904-49F9-46F5-804B-FFAA5893BAB6}" type="presOf" srcId="{610293CC-CB02-4177-935B-CEBC2F5034BA}" destId="{F2A13BD4-52AB-4B22-9782-5F1149A46552}" srcOrd="1" destOrd="2" presId="urn:microsoft.com/office/officeart/2005/8/layout/vList4"/>
    <dgm:cxn modelId="{7520801E-1B97-494F-A6AB-4BE59A57EF0E}" srcId="{1F63871E-02CC-460B-840C-A17CB2D6700A}" destId="{46264CCA-BDDB-4A49-9916-4C106BC5FA1E}" srcOrd="0" destOrd="0" parTransId="{5144AA2A-E2F7-4025-A47E-74CE8AEFE17B}" sibTransId="{9ECD3911-7BCA-464B-86FF-3D29E33379ED}"/>
    <dgm:cxn modelId="{8B229C1E-BE77-4BCB-B5DE-DF043F4B4D94}" srcId="{1F63871E-02CC-460B-840C-A17CB2D6700A}" destId="{5375EBF4-2FBB-4FE4-B2BA-5E66C6181EAF}" srcOrd="1" destOrd="0" parTransId="{A2386F61-98C2-4769-8A79-4A6117835848}" sibTransId="{B44B7376-CB65-4ED3-A5DB-47FAD4C1FE45}"/>
    <dgm:cxn modelId="{C066E89F-3882-4A9B-B566-46A69617E595}" type="presOf" srcId="{0226D58F-A978-4F0A-B29E-D64550E2FAF8}" destId="{67A28E12-AB51-412D-8EB6-CC6669FCAE1A}" srcOrd="0" destOrd="2" presId="urn:microsoft.com/office/officeart/2005/8/layout/vList4"/>
    <dgm:cxn modelId="{210FAFA6-778C-4BB2-8372-CAB8B90001F1}" srcId="{1C6CF4E0-EAB6-40EB-9156-F223D0A4372F}" destId="{C69EA414-78CB-4CC2-933E-A700A285A32C}" srcOrd="0" destOrd="0" parTransId="{4E7A7D0C-DA4A-4A2B-9EDC-804428C53632}" sibTransId="{E0BF005D-C369-4AD0-BF63-ED25368E17A3}"/>
    <dgm:cxn modelId="{5174FED7-91FC-421C-8897-A04D63AB9A75}" srcId="{1C6CF4E0-EAB6-40EB-9156-F223D0A4372F}" destId="{0226D58F-A978-4F0A-B29E-D64550E2FAF8}" srcOrd="1" destOrd="0" parTransId="{25311E67-4B42-48F7-B4E3-55D39B2B1DFC}" sibTransId="{0A670912-4E9E-4224-B63F-D3A7EA3315A0}"/>
    <dgm:cxn modelId="{DD6416CD-0C57-4D97-910D-0D7DA5E560C1}" srcId="{1F63871E-02CC-460B-840C-A17CB2D6700A}" destId="{1C6CF4E0-EAB6-40EB-9156-F223D0A4372F}" srcOrd="2" destOrd="0" parTransId="{F6D22E6D-81FE-4CEF-9037-51C9027EC8C2}" sibTransId="{4605F44D-1CB0-4072-8675-0C14C9FF7D60}"/>
    <dgm:cxn modelId="{40CA7706-8033-4791-84E3-FA4B4B67BD71}" type="presParOf" srcId="{6605A8B9-29C6-42B5-A900-0DCA5421009E}" destId="{A8619AF6-ACA3-41C7-8745-C3C5A083EFD0}" srcOrd="0" destOrd="0" presId="urn:microsoft.com/office/officeart/2005/8/layout/vList4"/>
    <dgm:cxn modelId="{05297C69-F94C-432A-9EE8-6A6ACB4079DE}" type="presParOf" srcId="{A8619AF6-ACA3-41C7-8745-C3C5A083EFD0}" destId="{B87055FA-3C8D-4225-A803-D85AF469E63B}" srcOrd="0" destOrd="0" presId="urn:microsoft.com/office/officeart/2005/8/layout/vList4"/>
    <dgm:cxn modelId="{B125B6C2-D825-4398-A27A-EF83520C897F}" type="presParOf" srcId="{A8619AF6-ACA3-41C7-8745-C3C5A083EFD0}" destId="{6F4D5E5D-4B0F-48DF-B546-EA4EB7D6A4E9}" srcOrd="1" destOrd="0" presId="urn:microsoft.com/office/officeart/2005/8/layout/vList4"/>
    <dgm:cxn modelId="{ECE408DB-8B48-4220-971C-545141DBA42F}" type="presParOf" srcId="{A8619AF6-ACA3-41C7-8745-C3C5A083EFD0}" destId="{BFE59F81-C622-4DD4-85F3-BBE43BC402EB}" srcOrd="2" destOrd="0" presId="urn:microsoft.com/office/officeart/2005/8/layout/vList4"/>
    <dgm:cxn modelId="{C42A1926-F1E9-4500-A730-C186D40ABEC4}" type="presParOf" srcId="{6605A8B9-29C6-42B5-A900-0DCA5421009E}" destId="{C0EC377F-6FC2-44CB-A1FE-FD2DAA6CC095}" srcOrd="1" destOrd="0" presId="urn:microsoft.com/office/officeart/2005/8/layout/vList4"/>
    <dgm:cxn modelId="{46781738-1EFC-417A-BE1D-BE50EF755793}" type="presParOf" srcId="{6605A8B9-29C6-42B5-A900-0DCA5421009E}" destId="{2EB9807C-297E-4D54-BED0-06779D5C4563}" srcOrd="2" destOrd="0" presId="urn:microsoft.com/office/officeart/2005/8/layout/vList4"/>
    <dgm:cxn modelId="{D07A56C0-504C-414D-B997-8529EB703449}" type="presParOf" srcId="{2EB9807C-297E-4D54-BED0-06779D5C4563}" destId="{CA231AE8-1D68-4654-84AC-6504D2EA1664}" srcOrd="0" destOrd="0" presId="urn:microsoft.com/office/officeart/2005/8/layout/vList4"/>
    <dgm:cxn modelId="{ECC614EB-680F-4398-8B2D-B739DDFA93ED}" type="presParOf" srcId="{2EB9807C-297E-4D54-BED0-06779D5C4563}" destId="{22B421AC-46EB-4FD1-AD61-96F004A9CAD0}" srcOrd="1" destOrd="0" presId="urn:microsoft.com/office/officeart/2005/8/layout/vList4"/>
    <dgm:cxn modelId="{3F09973C-B8EF-468E-8167-170EC84A7DE4}" type="presParOf" srcId="{2EB9807C-297E-4D54-BED0-06779D5C4563}" destId="{F2A13BD4-52AB-4B22-9782-5F1149A46552}" srcOrd="2" destOrd="0" presId="urn:microsoft.com/office/officeart/2005/8/layout/vList4"/>
    <dgm:cxn modelId="{A12514F0-C83A-450C-9E0B-956C1070F7D0}" type="presParOf" srcId="{6605A8B9-29C6-42B5-A900-0DCA5421009E}" destId="{5EDDF5D8-B91B-45FA-A5AE-5D837233FA0D}" srcOrd="3" destOrd="0" presId="urn:microsoft.com/office/officeart/2005/8/layout/vList4"/>
    <dgm:cxn modelId="{FF320511-7F16-4CAF-95A9-BC75D2022478}" type="presParOf" srcId="{6605A8B9-29C6-42B5-A900-0DCA5421009E}" destId="{87DFB6B9-FCDF-42AE-A8FD-F6AEEB9D3CE7}" srcOrd="4" destOrd="0" presId="urn:microsoft.com/office/officeart/2005/8/layout/vList4"/>
    <dgm:cxn modelId="{CBE02B7B-2405-49A6-9F92-36BC512C5085}" type="presParOf" srcId="{87DFB6B9-FCDF-42AE-A8FD-F6AEEB9D3CE7}" destId="{67A28E12-AB51-412D-8EB6-CC6669FCAE1A}" srcOrd="0" destOrd="0" presId="urn:microsoft.com/office/officeart/2005/8/layout/vList4"/>
    <dgm:cxn modelId="{C5565A93-661B-43FF-8FE9-91825564C9DB}" type="presParOf" srcId="{87DFB6B9-FCDF-42AE-A8FD-F6AEEB9D3CE7}" destId="{A4D153EF-7C05-4D09-81BD-E48C1E43DF4F}" srcOrd="1" destOrd="0" presId="urn:microsoft.com/office/officeart/2005/8/layout/vList4"/>
    <dgm:cxn modelId="{982586C3-514F-42FA-AF0F-B53981D8CE2B}" type="presParOf" srcId="{87DFB6B9-FCDF-42AE-A8FD-F6AEEB9D3CE7}" destId="{19E96569-1903-4799-AC8E-C8435094F83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BFDB22-F729-4D16-9BDF-5DCB81D93D51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O"/>
        </a:p>
      </dgm:t>
    </dgm:pt>
    <dgm:pt modelId="{5C764584-DC0A-4647-A393-1443747345B8}">
      <dgm:prSet phldrT="[Texto]"/>
      <dgm:spPr/>
      <dgm:t>
        <a:bodyPr/>
        <a:lstStyle/>
        <a:p>
          <a:r>
            <a:rPr lang="es-CO" dirty="0" smtClean="0"/>
            <a:t>Definir roles de cada entidad</a:t>
          </a:r>
          <a:endParaRPr lang="es-CO" dirty="0"/>
        </a:p>
      </dgm:t>
    </dgm:pt>
    <dgm:pt modelId="{08A8FBB7-EC84-4E11-BBEF-C3F086B6F08A}" type="parTrans" cxnId="{CB54E4B5-348D-4D83-B0E2-CCAD81CF0F30}">
      <dgm:prSet/>
      <dgm:spPr/>
      <dgm:t>
        <a:bodyPr/>
        <a:lstStyle/>
        <a:p>
          <a:endParaRPr lang="es-CO"/>
        </a:p>
      </dgm:t>
    </dgm:pt>
    <dgm:pt modelId="{CDC0D31B-B8BC-42A5-969B-06A191C060DE}" type="sibTrans" cxnId="{CB54E4B5-348D-4D83-B0E2-CCAD81CF0F30}">
      <dgm:prSet/>
      <dgm:spPr/>
      <dgm:t>
        <a:bodyPr/>
        <a:lstStyle/>
        <a:p>
          <a:endParaRPr lang="es-CO"/>
        </a:p>
      </dgm:t>
    </dgm:pt>
    <dgm:pt modelId="{9C4EED02-8B52-49C5-A41D-1C421E84109F}">
      <dgm:prSet phldrT="[Texto]"/>
      <dgm:spPr/>
      <dgm:t>
        <a:bodyPr/>
        <a:lstStyle/>
        <a:p>
          <a:r>
            <a:rPr lang="es-CO" dirty="0" smtClean="0"/>
            <a:t>Realizar un inventario de todas las entidades de apoyo publicas y privadas.</a:t>
          </a:r>
          <a:endParaRPr lang="es-CO" dirty="0"/>
        </a:p>
      </dgm:t>
    </dgm:pt>
    <dgm:pt modelId="{287A1034-2B9D-47B4-9BF3-5664222012FF}" type="parTrans" cxnId="{0B498F0B-D9F0-447B-B8E9-294F662563DA}">
      <dgm:prSet/>
      <dgm:spPr/>
      <dgm:t>
        <a:bodyPr/>
        <a:lstStyle/>
        <a:p>
          <a:endParaRPr lang="es-CO"/>
        </a:p>
      </dgm:t>
    </dgm:pt>
    <dgm:pt modelId="{4A70E0B2-4774-4456-8FE9-5D4B7CE57D6C}" type="sibTrans" cxnId="{0B498F0B-D9F0-447B-B8E9-294F662563DA}">
      <dgm:prSet/>
      <dgm:spPr/>
      <dgm:t>
        <a:bodyPr/>
        <a:lstStyle/>
        <a:p>
          <a:endParaRPr lang="es-CO"/>
        </a:p>
      </dgm:t>
    </dgm:pt>
    <dgm:pt modelId="{808D66F0-1944-481A-BC45-2EAA6EAA63C4}">
      <dgm:prSet phldrT="[Texto]"/>
      <dgm:spPr/>
      <dgm:t>
        <a:bodyPr/>
        <a:lstStyle/>
        <a:p>
          <a:r>
            <a:rPr lang="es-CO" dirty="0" smtClean="0"/>
            <a:t>Fortalecer capacidades institucionales</a:t>
          </a:r>
          <a:endParaRPr lang="es-CO" dirty="0"/>
        </a:p>
      </dgm:t>
    </dgm:pt>
    <dgm:pt modelId="{B7B42BA0-1D08-45A9-AD69-D30B644B4913}" type="parTrans" cxnId="{68B4A25F-3A78-4F8D-AFE7-7AFC8BC52B9C}">
      <dgm:prSet/>
      <dgm:spPr/>
      <dgm:t>
        <a:bodyPr/>
        <a:lstStyle/>
        <a:p>
          <a:endParaRPr lang="es-CO"/>
        </a:p>
      </dgm:t>
    </dgm:pt>
    <dgm:pt modelId="{A7D45BC1-EF06-490F-8263-8E26A7A93E9C}" type="sibTrans" cxnId="{68B4A25F-3A78-4F8D-AFE7-7AFC8BC52B9C}">
      <dgm:prSet/>
      <dgm:spPr/>
      <dgm:t>
        <a:bodyPr/>
        <a:lstStyle/>
        <a:p>
          <a:endParaRPr lang="es-CO"/>
        </a:p>
      </dgm:t>
    </dgm:pt>
    <dgm:pt modelId="{09F4BC03-DB09-4BFE-B6ED-11EB565A3BE6}">
      <dgm:prSet phldrT="[Texto]"/>
      <dgm:spPr/>
      <dgm:t>
        <a:bodyPr/>
        <a:lstStyle/>
        <a:p>
          <a:r>
            <a:rPr lang="es-CO" dirty="0" smtClean="0"/>
            <a:t>Identificar necesidades de fortalecimiento en cada entidad según sus roles y responsabilidades.</a:t>
          </a:r>
          <a:endParaRPr lang="es-CO" dirty="0"/>
        </a:p>
      </dgm:t>
    </dgm:pt>
    <dgm:pt modelId="{495EB198-2D73-458F-8B2A-867CE02EB204}" type="parTrans" cxnId="{45441622-AB2D-4C43-9B45-E8C34524829E}">
      <dgm:prSet/>
      <dgm:spPr/>
      <dgm:t>
        <a:bodyPr/>
        <a:lstStyle/>
        <a:p>
          <a:endParaRPr lang="es-CO"/>
        </a:p>
      </dgm:t>
    </dgm:pt>
    <dgm:pt modelId="{520BB0F3-9636-4771-9915-F2AACE1C7DD4}" type="sibTrans" cxnId="{45441622-AB2D-4C43-9B45-E8C34524829E}">
      <dgm:prSet/>
      <dgm:spPr/>
      <dgm:t>
        <a:bodyPr/>
        <a:lstStyle/>
        <a:p>
          <a:endParaRPr lang="es-CO"/>
        </a:p>
      </dgm:t>
    </dgm:pt>
    <dgm:pt modelId="{21BD3047-49B6-4CFD-9FE2-A8EA66D1750B}">
      <dgm:prSet phldrT="[Texto]" phldr="1"/>
      <dgm:spPr/>
      <dgm:t>
        <a:bodyPr/>
        <a:lstStyle/>
        <a:p>
          <a:endParaRPr lang="es-CO"/>
        </a:p>
      </dgm:t>
    </dgm:pt>
    <dgm:pt modelId="{FCC7880A-9904-40EC-A75F-A8BACC08B6F5}" type="parTrans" cxnId="{AD80654A-8BE5-4CAE-8852-7C2BA88CB373}">
      <dgm:prSet/>
      <dgm:spPr/>
      <dgm:t>
        <a:bodyPr/>
        <a:lstStyle/>
        <a:p>
          <a:endParaRPr lang="es-CO"/>
        </a:p>
      </dgm:t>
    </dgm:pt>
    <dgm:pt modelId="{5AF91F45-BC72-44A3-9A7D-9421B641D5B5}" type="sibTrans" cxnId="{AD80654A-8BE5-4CAE-8852-7C2BA88CB373}">
      <dgm:prSet/>
      <dgm:spPr/>
      <dgm:t>
        <a:bodyPr/>
        <a:lstStyle/>
        <a:p>
          <a:endParaRPr lang="es-CO"/>
        </a:p>
      </dgm:t>
    </dgm:pt>
    <dgm:pt modelId="{EEAD1516-7373-4880-8BD3-4A89ABBC092F}">
      <dgm:prSet phldrT="[Texto]" phldr="1"/>
      <dgm:spPr/>
      <dgm:t>
        <a:bodyPr/>
        <a:lstStyle/>
        <a:p>
          <a:endParaRPr lang="es-CO"/>
        </a:p>
      </dgm:t>
    </dgm:pt>
    <dgm:pt modelId="{E4A7FEE5-C220-46A1-A15C-5F9D28632741}" type="parTrans" cxnId="{95E3BFAD-FDA2-4708-8466-5C4A19BD1E1C}">
      <dgm:prSet/>
      <dgm:spPr/>
      <dgm:t>
        <a:bodyPr/>
        <a:lstStyle/>
        <a:p>
          <a:endParaRPr lang="es-CO"/>
        </a:p>
      </dgm:t>
    </dgm:pt>
    <dgm:pt modelId="{696898AC-2B9D-440C-A0C0-AB41439DB35B}" type="sibTrans" cxnId="{95E3BFAD-FDA2-4708-8466-5C4A19BD1E1C}">
      <dgm:prSet/>
      <dgm:spPr/>
      <dgm:t>
        <a:bodyPr/>
        <a:lstStyle/>
        <a:p>
          <a:endParaRPr lang="es-CO"/>
        </a:p>
      </dgm:t>
    </dgm:pt>
    <dgm:pt modelId="{8E837B8E-669C-4548-B06D-E8C9A839DD59}">
      <dgm:prSet phldrT="[Texto]" phldr="1"/>
      <dgm:spPr/>
      <dgm:t>
        <a:bodyPr/>
        <a:lstStyle/>
        <a:p>
          <a:endParaRPr lang="es-CO"/>
        </a:p>
      </dgm:t>
    </dgm:pt>
    <dgm:pt modelId="{72F42F08-4BF7-425A-8D11-92D6148A2195}" type="parTrans" cxnId="{22B0471C-9AE9-44D0-9A4D-FDA4381440C5}">
      <dgm:prSet/>
      <dgm:spPr/>
      <dgm:t>
        <a:bodyPr/>
        <a:lstStyle/>
        <a:p>
          <a:endParaRPr lang="es-CO"/>
        </a:p>
      </dgm:t>
    </dgm:pt>
    <dgm:pt modelId="{FEC171A4-DD8B-4BB2-870E-9D260C193DCF}" type="sibTrans" cxnId="{22B0471C-9AE9-44D0-9A4D-FDA4381440C5}">
      <dgm:prSet/>
      <dgm:spPr/>
      <dgm:t>
        <a:bodyPr/>
        <a:lstStyle/>
        <a:p>
          <a:endParaRPr lang="es-CO"/>
        </a:p>
      </dgm:t>
    </dgm:pt>
    <dgm:pt modelId="{4EC7A9D5-0402-4548-8257-E4EB17925211}">
      <dgm:prSet phldrT="[Texto]"/>
      <dgm:spPr/>
      <dgm:t>
        <a:bodyPr/>
        <a:lstStyle/>
        <a:p>
          <a:r>
            <a:rPr lang="es-CO" dirty="0" smtClean="0"/>
            <a:t>Presentación del proyecto a entidades de apoyo y vinculación de entidades.</a:t>
          </a:r>
          <a:endParaRPr lang="es-CO" dirty="0"/>
        </a:p>
      </dgm:t>
    </dgm:pt>
    <dgm:pt modelId="{9692EA99-3945-48FE-B033-4FBD4B5918FC}" type="parTrans" cxnId="{16CAF621-2751-4FB5-AAEB-BEB7E7BB3B87}">
      <dgm:prSet/>
      <dgm:spPr/>
    </dgm:pt>
    <dgm:pt modelId="{5795E35C-9976-488C-A923-D4B6E4074770}" type="sibTrans" cxnId="{16CAF621-2751-4FB5-AAEB-BEB7E7BB3B87}">
      <dgm:prSet/>
      <dgm:spPr/>
    </dgm:pt>
    <dgm:pt modelId="{6A1A5068-7AC0-43E0-BDE0-7D1FF01C6E5B}">
      <dgm:prSet phldrT="[Texto]"/>
      <dgm:spPr/>
      <dgm:t>
        <a:bodyPr/>
        <a:lstStyle/>
        <a:p>
          <a:r>
            <a:rPr lang="es-CO" dirty="0" smtClean="0"/>
            <a:t>Realización de mesas de concertación para definir roles y responsabilidades de cada entidad participante.</a:t>
          </a:r>
          <a:endParaRPr lang="es-CO" dirty="0"/>
        </a:p>
      </dgm:t>
    </dgm:pt>
    <dgm:pt modelId="{5DE12D1C-91C7-4AB2-911C-D0F5E797C672}" type="parTrans" cxnId="{64325C0D-0730-4E0E-842A-CD6F1216D6B6}">
      <dgm:prSet/>
      <dgm:spPr/>
    </dgm:pt>
    <dgm:pt modelId="{59DE0476-DD62-4F49-9E03-C21718797C80}" type="sibTrans" cxnId="{64325C0D-0730-4E0E-842A-CD6F1216D6B6}">
      <dgm:prSet/>
      <dgm:spPr/>
    </dgm:pt>
    <dgm:pt modelId="{B2B8EFDC-0B07-4CB3-A251-7803ECC1F2C9}">
      <dgm:prSet phldrT="[Texto]"/>
      <dgm:spPr/>
      <dgm:t>
        <a:bodyPr/>
        <a:lstStyle/>
        <a:p>
          <a:r>
            <a:rPr lang="es-CO" dirty="0" smtClean="0"/>
            <a:t>Identificar contacto en cada entidad responsable de la implementación de la estrategia.</a:t>
          </a:r>
          <a:endParaRPr lang="es-CO" dirty="0"/>
        </a:p>
      </dgm:t>
    </dgm:pt>
    <dgm:pt modelId="{CB34ABE2-8013-41E2-8D5A-0E7B34338A55}" type="parTrans" cxnId="{6DB73F05-C8D2-4BEA-9B4D-32D012DF2874}">
      <dgm:prSet/>
      <dgm:spPr/>
    </dgm:pt>
    <dgm:pt modelId="{45591924-5C70-4CA3-AE93-0371429FB6B9}" type="sibTrans" cxnId="{6DB73F05-C8D2-4BEA-9B4D-32D012DF2874}">
      <dgm:prSet/>
      <dgm:spPr/>
    </dgm:pt>
    <dgm:pt modelId="{4155C525-404C-4C7B-8F66-FF05E25B41D9}">
      <dgm:prSet phldrT="[Texto]"/>
      <dgm:spPr/>
      <dgm:t>
        <a:bodyPr/>
        <a:lstStyle/>
        <a:p>
          <a:r>
            <a:rPr lang="es-CO" dirty="0" smtClean="0"/>
            <a:t>Diseñar un plan de fortalecimiento aprovechando sinergias y compartiendo mejores practicas.</a:t>
          </a:r>
          <a:endParaRPr lang="es-CO" dirty="0"/>
        </a:p>
      </dgm:t>
    </dgm:pt>
    <dgm:pt modelId="{AD3BD8F1-8D41-45A1-B545-673A14E26378}" type="parTrans" cxnId="{9708B42C-438A-4B27-B1AF-D706CEAF700E}">
      <dgm:prSet/>
      <dgm:spPr/>
    </dgm:pt>
    <dgm:pt modelId="{3622D709-A575-4C6F-B8E1-10CB4413E2E5}" type="sibTrans" cxnId="{9708B42C-438A-4B27-B1AF-D706CEAF700E}">
      <dgm:prSet/>
      <dgm:spPr/>
    </dgm:pt>
    <dgm:pt modelId="{44FBECE1-9094-48D5-B87F-95DA2E1113CF}">
      <dgm:prSet phldrT="[Texto]"/>
      <dgm:spPr/>
      <dgm:t>
        <a:bodyPr/>
        <a:lstStyle/>
        <a:p>
          <a:r>
            <a:rPr lang="es-CO" dirty="0" smtClean="0"/>
            <a:t>Implementar plan de fortalecimiento.</a:t>
          </a:r>
          <a:endParaRPr lang="es-CO" dirty="0"/>
        </a:p>
      </dgm:t>
    </dgm:pt>
    <dgm:pt modelId="{352BE3FF-B5FC-4FF4-863B-D9E046E82D3B}" type="parTrans" cxnId="{3D14BAFF-5A7B-4A98-90AB-04D097420DCF}">
      <dgm:prSet/>
      <dgm:spPr/>
    </dgm:pt>
    <dgm:pt modelId="{08A70B7E-B794-4617-901E-CE23FFACE0AF}" type="sibTrans" cxnId="{3D14BAFF-5A7B-4A98-90AB-04D097420DCF}">
      <dgm:prSet/>
      <dgm:spPr/>
    </dgm:pt>
    <dgm:pt modelId="{59BB6758-3F8B-4306-9381-A8B4F246E067}" type="pres">
      <dgm:prSet presAssocID="{69BFDB22-F729-4D16-9BDF-5DCB81D93D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1312068-9182-450F-A24F-B3B6F540ED46}" type="pres">
      <dgm:prSet presAssocID="{5C764584-DC0A-4647-A393-1443747345B8}" presName="linNode" presStyleCnt="0"/>
      <dgm:spPr/>
    </dgm:pt>
    <dgm:pt modelId="{D3D1775C-8AEF-494D-AB42-BBE79B5995EE}" type="pres">
      <dgm:prSet presAssocID="{5C764584-DC0A-4647-A393-1443747345B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94A4B08-24DA-42F0-B93C-29072CB22554}" type="pres">
      <dgm:prSet presAssocID="{5C764584-DC0A-4647-A393-1443747345B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AB9FD7-2F47-47D2-B876-BC722439D5C7}" type="pres">
      <dgm:prSet presAssocID="{CDC0D31B-B8BC-42A5-969B-06A191C060DE}" presName="sp" presStyleCnt="0"/>
      <dgm:spPr/>
    </dgm:pt>
    <dgm:pt modelId="{B77E9E0E-D24A-469C-9F4C-11631AFDC32F}" type="pres">
      <dgm:prSet presAssocID="{808D66F0-1944-481A-BC45-2EAA6EAA63C4}" presName="linNode" presStyleCnt="0"/>
      <dgm:spPr/>
    </dgm:pt>
    <dgm:pt modelId="{C3CF36DC-D485-4600-93B5-7BD7DD8CD965}" type="pres">
      <dgm:prSet presAssocID="{808D66F0-1944-481A-BC45-2EAA6EAA63C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2957269-3A58-4DB2-BFC8-9E32B88A2BEE}" type="pres">
      <dgm:prSet presAssocID="{808D66F0-1944-481A-BC45-2EAA6EAA63C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682B71-51CC-462E-8059-6C631E0DD8E0}" type="pres">
      <dgm:prSet presAssocID="{A7D45BC1-EF06-490F-8263-8E26A7A93E9C}" presName="sp" presStyleCnt="0"/>
      <dgm:spPr/>
    </dgm:pt>
    <dgm:pt modelId="{20FF7637-D6B6-4B23-ADF4-B0FA1492C54B}" type="pres">
      <dgm:prSet presAssocID="{21BD3047-49B6-4CFD-9FE2-A8EA66D1750B}" presName="linNode" presStyleCnt="0"/>
      <dgm:spPr/>
    </dgm:pt>
    <dgm:pt modelId="{BC3178E6-8709-4534-990B-7AEFEE35B47B}" type="pres">
      <dgm:prSet presAssocID="{21BD3047-49B6-4CFD-9FE2-A8EA66D1750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6F81C1F-D882-41BC-AE9C-97CBB05116FE}" type="pres">
      <dgm:prSet presAssocID="{21BD3047-49B6-4CFD-9FE2-A8EA66D1750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12A2CE4-5E92-48DF-93B8-08062A561BA1}" type="presOf" srcId="{21BD3047-49B6-4CFD-9FE2-A8EA66D1750B}" destId="{BC3178E6-8709-4534-990B-7AEFEE35B47B}" srcOrd="0" destOrd="0" presId="urn:microsoft.com/office/officeart/2005/8/layout/vList5"/>
    <dgm:cxn modelId="{16CAF621-2751-4FB5-AAEB-BEB7E7BB3B87}" srcId="{5C764584-DC0A-4647-A393-1443747345B8}" destId="{4EC7A9D5-0402-4548-8257-E4EB17925211}" srcOrd="1" destOrd="0" parTransId="{9692EA99-3945-48FE-B033-4FBD4B5918FC}" sibTransId="{5795E35C-9976-488C-A923-D4B6E4074770}"/>
    <dgm:cxn modelId="{9BB22C66-488C-41D7-87C3-03E2CFB27E23}" type="presOf" srcId="{4155C525-404C-4C7B-8F66-FF05E25B41D9}" destId="{32957269-3A58-4DB2-BFC8-9E32B88A2BEE}" srcOrd="0" destOrd="1" presId="urn:microsoft.com/office/officeart/2005/8/layout/vList5"/>
    <dgm:cxn modelId="{68B4A25F-3A78-4F8D-AFE7-7AFC8BC52B9C}" srcId="{69BFDB22-F729-4D16-9BDF-5DCB81D93D51}" destId="{808D66F0-1944-481A-BC45-2EAA6EAA63C4}" srcOrd="1" destOrd="0" parTransId="{B7B42BA0-1D08-45A9-AD69-D30B644B4913}" sibTransId="{A7D45BC1-EF06-490F-8263-8E26A7A93E9C}"/>
    <dgm:cxn modelId="{64325C0D-0730-4E0E-842A-CD6F1216D6B6}" srcId="{5C764584-DC0A-4647-A393-1443747345B8}" destId="{6A1A5068-7AC0-43E0-BDE0-7D1FF01C6E5B}" srcOrd="2" destOrd="0" parTransId="{5DE12D1C-91C7-4AB2-911C-D0F5E797C672}" sibTransId="{59DE0476-DD62-4F49-9E03-C21718797C80}"/>
    <dgm:cxn modelId="{393724E1-B21B-440C-997F-B6BAC6AE2189}" type="presOf" srcId="{4EC7A9D5-0402-4548-8257-E4EB17925211}" destId="{994A4B08-24DA-42F0-B93C-29072CB22554}" srcOrd="0" destOrd="1" presId="urn:microsoft.com/office/officeart/2005/8/layout/vList5"/>
    <dgm:cxn modelId="{F3132A42-0DBF-4527-AAC5-038D87577165}" type="presOf" srcId="{B2B8EFDC-0B07-4CB3-A251-7803ECC1F2C9}" destId="{994A4B08-24DA-42F0-B93C-29072CB22554}" srcOrd="0" destOrd="3" presId="urn:microsoft.com/office/officeart/2005/8/layout/vList5"/>
    <dgm:cxn modelId="{59F8E3E3-BEB5-403B-8583-0F30DBA7DABB}" type="presOf" srcId="{69BFDB22-F729-4D16-9BDF-5DCB81D93D51}" destId="{59BB6758-3F8B-4306-9381-A8B4F246E067}" srcOrd="0" destOrd="0" presId="urn:microsoft.com/office/officeart/2005/8/layout/vList5"/>
    <dgm:cxn modelId="{45441622-AB2D-4C43-9B45-E8C34524829E}" srcId="{808D66F0-1944-481A-BC45-2EAA6EAA63C4}" destId="{09F4BC03-DB09-4BFE-B6ED-11EB565A3BE6}" srcOrd="0" destOrd="0" parTransId="{495EB198-2D73-458F-8B2A-867CE02EB204}" sibTransId="{520BB0F3-9636-4771-9915-F2AACE1C7DD4}"/>
    <dgm:cxn modelId="{9708B42C-438A-4B27-B1AF-D706CEAF700E}" srcId="{808D66F0-1944-481A-BC45-2EAA6EAA63C4}" destId="{4155C525-404C-4C7B-8F66-FF05E25B41D9}" srcOrd="1" destOrd="0" parTransId="{AD3BD8F1-8D41-45A1-B545-673A14E26378}" sibTransId="{3622D709-A575-4C6F-B8E1-10CB4413E2E5}"/>
    <dgm:cxn modelId="{70AA15B9-7A5E-4409-8939-785A7DADEAC8}" type="presOf" srcId="{808D66F0-1944-481A-BC45-2EAA6EAA63C4}" destId="{C3CF36DC-D485-4600-93B5-7BD7DD8CD965}" srcOrd="0" destOrd="0" presId="urn:microsoft.com/office/officeart/2005/8/layout/vList5"/>
    <dgm:cxn modelId="{977A7393-1E37-4E59-AABC-992E59FB1D82}" type="presOf" srcId="{9C4EED02-8B52-49C5-A41D-1C421E84109F}" destId="{994A4B08-24DA-42F0-B93C-29072CB22554}" srcOrd="0" destOrd="0" presId="urn:microsoft.com/office/officeart/2005/8/layout/vList5"/>
    <dgm:cxn modelId="{6B46CBDE-5084-4921-9FF3-C7D9B7430D5A}" type="presOf" srcId="{5C764584-DC0A-4647-A393-1443747345B8}" destId="{D3D1775C-8AEF-494D-AB42-BBE79B5995EE}" srcOrd="0" destOrd="0" presId="urn:microsoft.com/office/officeart/2005/8/layout/vList5"/>
    <dgm:cxn modelId="{0B498F0B-D9F0-447B-B8E9-294F662563DA}" srcId="{5C764584-DC0A-4647-A393-1443747345B8}" destId="{9C4EED02-8B52-49C5-A41D-1C421E84109F}" srcOrd="0" destOrd="0" parTransId="{287A1034-2B9D-47B4-9BF3-5664222012FF}" sibTransId="{4A70E0B2-4774-4456-8FE9-5D4B7CE57D6C}"/>
    <dgm:cxn modelId="{4BC7EDFB-8AD7-4CFD-9349-F9B65710C63A}" type="presOf" srcId="{8E837B8E-669C-4548-B06D-E8C9A839DD59}" destId="{E6F81C1F-D882-41BC-AE9C-97CBB05116FE}" srcOrd="0" destOrd="1" presId="urn:microsoft.com/office/officeart/2005/8/layout/vList5"/>
    <dgm:cxn modelId="{22B0471C-9AE9-44D0-9A4D-FDA4381440C5}" srcId="{21BD3047-49B6-4CFD-9FE2-A8EA66D1750B}" destId="{8E837B8E-669C-4548-B06D-E8C9A839DD59}" srcOrd="1" destOrd="0" parTransId="{72F42F08-4BF7-425A-8D11-92D6148A2195}" sibTransId="{FEC171A4-DD8B-4BB2-870E-9D260C193DCF}"/>
    <dgm:cxn modelId="{95E3BFAD-FDA2-4708-8466-5C4A19BD1E1C}" srcId="{21BD3047-49B6-4CFD-9FE2-A8EA66D1750B}" destId="{EEAD1516-7373-4880-8BD3-4A89ABBC092F}" srcOrd="0" destOrd="0" parTransId="{E4A7FEE5-C220-46A1-A15C-5F9D28632741}" sibTransId="{696898AC-2B9D-440C-A0C0-AB41439DB35B}"/>
    <dgm:cxn modelId="{EAA47E1F-E5B7-4C88-805D-2D5A36905597}" type="presOf" srcId="{6A1A5068-7AC0-43E0-BDE0-7D1FF01C6E5B}" destId="{994A4B08-24DA-42F0-B93C-29072CB22554}" srcOrd="0" destOrd="2" presId="urn:microsoft.com/office/officeart/2005/8/layout/vList5"/>
    <dgm:cxn modelId="{07789B2A-7DFC-4E45-9E34-A40DBB2E4ECD}" type="presOf" srcId="{EEAD1516-7373-4880-8BD3-4A89ABBC092F}" destId="{E6F81C1F-D882-41BC-AE9C-97CBB05116FE}" srcOrd="0" destOrd="0" presId="urn:microsoft.com/office/officeart/2005/8/layout/vList5"/>
    <dgm:cxn modelId="{CB54E4B5-348D-4D83-B0E2-CCAD81CF0F30}" srcId="{69BFDB22-F729-4D16-9BDF-5DCB81D93D51}" destId="{5C764584-DC0A-4647-A393-1443747345B8}" srcOrd="0" destOrd="0" parTransId="{08A8FBB7-EC84-4E11-BBEF-C3F086B6F08A}" sibTransId="{CDC0D31B-B8BC-42A5-969B-06A191C060DE}"/>
    <dgm:cxn modelId="{422E8F0F-E602-4EEB-B872-7C5A3E33D2AF}" type="presOf" srcId="{44FBECE1-9094-48D5-B87F-95DA2E1113CF}" destId="{32957269-3A58-4DB2-BFC8-9E32B88A2BEE}" srcOrd="0" destOrd="2" presId="urn:microsoft.com/office/officeart/2005/8/layout/vList5"/>
    <dgm:cxn modelId="{AD80654A-8BE5-4CAE-8852-7C2BA88CB373}" srcId="{69BFDB22-F729-4D16-9BDF-5DCB81D93D51}" destId="{21BD3047-49B6-4CFD-9FE2-A8EA66D1750B}" srcOrd="2" destOrd="0" parTransId="{FCC7880A-9904-40EC-A75F-A8BACC08B6F5}" sibTransId="{5AF91F45-BC72-44A3-9A7D-9421B641D5B5}"/>
    <dgm:cxn modelId="{3D14BAFF-5A7B-4A98-90AB-04D097420DCF}" srcId="{808D66F0-1944-481A-BC45-2EAA6EAA63C4}" destId="{44FBECE1-9094-48D5-B87F-95DA2E1113CF}" srcOrd="2" destOrd="0" parTransId="{352BE3FF-B5FC-4FF4-863B-D9E046E82D3B}" sibTransId="{08A70B7E-B794-4617-901E-CE23FFACE0AF}"/>
    <dgm:cxn modelId="{48AABFBA-9942-4A12-BF7C-10CFD20DB963}" type="presOf" srcId="{09F4BC03-DB09-4BFE-B6ED-11EB565A3BE6}" destId="{32957269-3A58-4DB2-BFC8-9E32B88A2BEE}" srcOrd="0" destOrd="0" presId="urn:microsoft.com/office/officeart/2005/8/layout/vList5"/>
    <dgm:cxn modelId="{6DB73F05-C8D2-4BEA-9B4D-32D012DF2874}" srcId="{5C764584-DC0A-4647-A393-1443747345B8}" destId="{B2B8EFDC-0B07-4CB3-A251-7803ECC1F2C9}" srcOrd="3" destOrd="0" parTransId="{CB34ABE2-8013-41E2-8D5A-0E7B34338A55}" sibTransId="{45591924-5C70-4CA3-AE93-0371429FB6B9}"/>
    <dgm:cxn modelId="{96D6EAB8-61FD-4B28-9830-F079A513CDDB}" type="presParOf" srcId="{59BB6758-3F8B-4306-9381-A8B4F246E067}" destId="{61312068-9182-450F-A24F-B3B6F540ED46}" srcOrd="0" destOrd="0" presId="urn:microsoft.com/office/officeart/2005/8/layout/vList5"/>
    <dgm:cxn modelId="{556140B6-622A-4D40-AD69-4800AB98F9E7}" type="presParOf" srcId="{61312068-9182-450F-A24F-B3B6F540ED46}" destId="{D3D1775C-8AEF-494D-AB42-BBE79B5995EE}" srcOrd="0" destOrd="0" presId="urn:microsoft.com/office/officeart/2005/8/layout/vList5"/>
    <dgm:cxn modelId="{BC9B2CF6-8C66-414F-BFCC-83AD486BF19A}" type="presParOf" srcId="{61312068-9182-450F-A24F-B3B6F540ED46}" destId="{994A4B08-24DA-42F0-B93C-29072CB22554}" srcOrd="1" destOrd="0" presId="urn:microsoft.com/office/officeart/2005/8/layout/vList5"/>
    <dgm:cxn modelId="{F74C3991-3C9A-4BB5-87F9-AAB331D533BD}" type="presParOf" srcId="{59BB6758-3F8B-4306-9381-A8B4F246E067}" destId="{66AB9FD7-2F47-47D2-B876-BC722439D5C7}" srcOrd="1" destOrd="0" presId="urn:microsoft.com/office/officeart/2005/8/layout/vList5"/>
    <dgm:cxn modelId="{D4C98C2F-6EFF-4F10-9AC7-DC0C0BCD713E}" type="presParOf" srcId="{59BB6758-3F8B-4306-9381-A8B4F246E067}" destId="{B77E9E0E-D24A-469C-9F4C-11631AFDC32F}" srcOrd="2" destOrd="0" presId="urn:microsoft.com/office/officeart/2005/8/layout/vList5"/>
    <dgm:cxn modelId="{78FE0A01-A4C7-4A58-AC96-00D5922374B0}" type="presParOf" srcId="{B77E9E0E-D24A-469C-9F4C-11631AFDC32F}" destId="{C3CF36DC-D485-4600-93B5-7BD7DD8CD965}" srcOrd="0" destOrd="0" presId="urn:microsoft.com/office/officeart/2005/8/layout/vList5"/>
    <dgm:cxn modelId="{CE2A2AE7-D6E3-48F1-93D0-6C0287E83C79}" type="presParOf" srcId="{B77E9E0E-D24A-469C-9F4C-11631AFDC32F}" destId="{32957269-3A58-4DB2-BFC8-9E32B88A2BEE}" srcOrd="1" destOrd="0" presId="urn:microsoft.com/office/officeart/2005/8/layout/vList5"/>
    <dgm:cxn modelId="{34CA012F-5452-4AA1-AED1-382E743E5B84}" type="presParOf" srcId="{59BB6758-3F8B-4306-9381-A8B4F246E067}" destId="{3B682B71-51CC-462E-8059-6C631E0DD8E0}" srcOrd="3" destOrd="0" presId="urn:microsoft.com/office/officeart/2005/8/layout/vList5"/>
    <dgm:cxn modelId="{E96AF9C9-C4A2-4E76-8F51-164D827DE0C4}" type="presParOf" srcId="{59BB6758-3F8B-4306-9381-A8B4F246E067}" destId="{20FF7637-D6B6-4B23-ADF4-B0FA1492C54B}" srcOrd="4" destOrd="0" presId="urn:microsoft.com/office/officeart/2005/8/layout/vList5"/>
    <dgm:cxn modelId="{04E80CF9-F7ED-4B4B-AB6B-C97FDDC293FA}" type="presParOf" srcId="{20FF7637-D6B6-4B23-ADF4-B0FA1492C54B}" destId="{BC3178E6-8709-4534-990B-7AEFEE35B47B}" srcOrd="0" destOrd="0" presId="urn:microsoft.com/office/officeart/2005/8/layout/vList5"/>
    <dgm:cxn modelId="{EBD4305B-1C10-49D0-AFA5-DAE69A7EE8D2}" type="presParOf" srcId="{20FF7637-D6B6-4B23-ADF4-B0FA1492C54B}" destId="{E6F81C1F-D882-41BC-AE9C-97CBB05116F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5A855-B9AE-4A5A-85C3-872333B689E3}">
      <dsp:nvSpPr>
        <dsp:cNvPr id="0" name=""/>
        <dsp:cNvSpPr/>
      </dsp:nvSpPr>
      <dsp:spPr>
        <a:xfrm>
          <a:off x="2852418" y="2262981"/>
          <a:ext cx="564116" cy="1074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074916"/>
              </a:lnTo>
              <a:lnTo>
                <a:pt x="564116" y="1074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104127" y="2770090"/>
        <a:ext cx="60697" cy="60697"/>
      </dsp:txXfrm>
    </dsp:sp>
    <dsp:sp modelId="{9B02C513-9B5A-40EF-9916-E0D5CA231FA3}">
      <dsp:nvSpPr>
        <dsp:cNvPr id="0" name=""/>
        <dsp:cNvSpPr/>
      </dsp:nvSpPr>
      <dsp:spPr>
        <a:xfrm>
          <a:off x="2852418" y="1145249"/>
          <a:ext cx="542312" cy="1117732"/>
        </a:xfrm>
        <a:custGeom>
          <a:avLst/>
          <a:gdLst/>
          <a:ahLst/>
          <a:cxnLst/>
          <a:rect l="0" t="0" r="0" b="0"/>
          <a:pathLst>
            <a:path>
              <a:moveTo>
                <a:pt x="0" y="1117732"/>
              </a:moveTo>
              <a:lnTo>
                <a:pt x="271156" y="1117732"/>
              </a:lnTo>
              <a:lnTo>
                <a:pt x="271156" y="0"/>
              </a:lnTo>
              <a:lnTo>
                <a:pt x="54231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092516" y="1673056"/>
        <a:ext cx="62117" cy="62117"/>
      </dsp:txXfrm>
    </dsp:sp>
    <dsp:sp modelId="{F66742FE-D716-4367-8FEF-D5A1D01A6844}">
      <dsp:nvSpPr>
        <dsp:cNvPr id="0" name=""/>
        <dsp:cNvSpPr/>
      </dsp:nvSpPr>
      <dsp:spPr>
        <a:xfrm>
          <a:off x="2852418" y="2179648"/>
          <a:ext cx="5423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3333"/>
              </a:moveTo>
              <a:lnTo>
                <a:pt x="271156" y="83333"/>
              </a:lnTo>
              <a:lnTo>
                <a:pt x="271156" y="45720"/>
              </a:lnTo>
              <a:lnTo>
                <a:pt x="54231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3109984" y="2211777"/>
        <a:ext cx="27180" cy="27180"/>
      </dsp:txXfrm>
    </dsp:sp>
    <dsp:sp modelId="{EE07D714-FEB9-4FC5-AFA2-E4BD94EA299D}">
      <dsp:nvSpPr>
        <dsp:cNvPr id="0" name=""/>
        <dsp:cNvSpPr/>
      </dsp:nvSpPr>
      <dsp:spPr>
        <a:xfrm rot="16200000">
          <a:off x="159470" y="1833015"/>
          <a:ext cx="4525963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CONSOLIDAR A AMERICA LATINA COMO PROVEEDOR DE SERVICIOS AUDIOVISUALES</a:t>
          </a:r>
          <a:endParaRPr lang="es-CO" sz="2000" kern="1200" dirty="0"/>
        </a:p>
      </dsp:txBody>
      <dsp:txXfrm>
        <a:off x="159470" y="1833015"/>
        <a:ext cx="4525963" cy="859932"/>
      </dsp:txXfrm>
    </dsp:sp>
    <dsp:sp modelId="{556CC87E-3315-45A3-8732-1BC1D6701030}">
      <dsp:nvSpPr>
        <dsp:cNvPr id="0" name=""/>
        <dsp:cNvSpPr/>
      </dsp:nvSpPr>
      <dsp:spPr>
        <a:xfrm>
          <a:off x="3394731" y="1795401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CONSOLIDAR LA OFERTA EXPORTABLE REGIONAL</a:t>
          </a:r>
          <a:endParaRPr lang="es-CO" sz="1900" kern="1200" dirty="0"/>
        </a:p>
      </dsp:txBody>
      <dsp:txXfrm>
        <a:off x="3394731" y="1795401"/>
        <a:ext cx="2820580" cy="859932"/>
      </dsp:txXfrm>
    </dsp:sp>
    <dsp:sp modelId="{75FAEBD2-4081-47B7-ABAF-129CEEEFAA2C}">
      <dsp:nvSpPr>
        <dsp:cNvPr id="0" name=""/>
        <dsp:cNvSpPr/>
      </dsp:nvSpPr>
      <dsp:spPr>
        <a:xfrm>
          <a:off x="3394731" y="715282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FORTALECER  EL SECTOR AUDIOVISUAL </a:t>
          </a:r>
          <a:endParaRPr lang="es-CO" sz="1900" kern="1200" dirty="0"/>
        </a:p>
      </dsp:txBody>
      <dsp:txXfrm>
        <a:off x="3394731" y="715282"/>
        <a:ext cx="2820580" cy="859932"/>
      </dsp:txXfrm>
    </dsp:sp>
    <dsp:sp modelId="{BBC0D6D4-8E93-4E0C-B966-23F06261B5D3}">
      <dsp:nvSpPr>
        <dsp:cNvPr id="0" name=""/>
        <dsp:cNvSpPr/>
      </dsp:nvSpPr>
      <dsp:spPr>
        <a:xfrm>
          <a:off x="3416534" y="2907931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kern="1200" dirty="0" smtClean="0"/>
            <a:t>ESTRUCTURAR ESTRATEGIA DE PROMOCION</a:t>
          </a:r>
          <a:endParaRPr lang="es-CO" sz="1900" kern="1200" dirty="0"/>
        </a:p>
      </dsp:txBody>
      <dsp:txXfrm>
        <a:off x="3416534" y="2907931"/>
        <a:ext cx="2820580" cy="859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4C52E-B494-4C29-A15C-8DB51B748B1D}">
      <dsp:nvSpPr>
        <dsp:cNvPr id="0" name=""/>
        <dsp:cNvSpPr/>
      </dsp:nvSpPr>
      <dsp:spPr>
        <a:xfrm>
          <a:off x="518019" y="2568975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67514" y="2710882"/>
        <a:ext cx="22180" cy="22180"/>
      </dsp:txXfrm>
    </dsp:sp>
    <dsp:sp modelId="{5708BCE4-606A-495C-AADF-A6728DC4FEBF}">
      <dsp:nvSpPr>
        <dsp:cNvPr id="0" name=""/>
        <dsp:cNvSpPr/>
      </dsp:nvSpPr>
      <dsp:spPr>
        <a:xfrm>
          <a:off x="4372077" y="3792952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3934859"/>
        <a:ext cx="22180" cy="22180"/>
      </dsp:txXfrm>
    </dsp:sp>
    <dsp:sp modelId="{CAC56101-F256-4513-A52F-6792899CF7E5}">
      <dsp:nvSpPr>
        <dsp:cNvPr id="0" name=""/>
        <dsp:cNvSpPr/>
      </dsp:nvSpPr>
      <dsp:spPr>
        <a:xfrm>
          <a:off x="6299106" y="3486958"/>
          <a:ext cx="323050" cy="340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525" y="0"/>
              </a:lnTo>
              <a:lnTo>
                <a:pt x="161525" y="340030"/>
              </a:lnTo>
              <a:lnTo>
                <a:pt x="323050" y="3400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48906" y="3645248"/>
        <a:ext cx="23451" cy="23451"/>
      </dsp:txXfrm>
    </dsp:sp>
    <dsp:sp modelId="{153F4020-EFFE-4598-B552-4418A09EC60E}">
      <dsp:nvSpPr>
        <dsp:cNvPr id="0" name=""/>
        <dsp:cNvSpPr/>
      </dsp:nvSpPr>
      <dsp:spPr>
        <a:xfrm>
          <a:off x="4372077" y="3486958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3628865"/>
        <a:ext cx="22180" cy="22180"/>
      </dsp:txXfrm>
    </dsp:sp>
    <dsp:sp modelId="{7482BF3A-3655-43EE-9226-D7A2FEA3C71A}">
      <dsp:nvSpPr>
        <dsp:cNvPr id="0" name=""/>
        <dsp:cNvSpPr/>
      </dsp:nvSpPr>
      <dsp:spPr>
        <a:xfrm>
          <a:off x="2445048" y="2262981"/>
          <a:ext cx="321171" cy="1529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1529971"/>
              </a:lnTo>
              <a:lnTo>
                <a:pt x="321171" y="15299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6551" y="2988884"/>
        <a:ext cx="78165" cy="78165"/>
      </dsp:txXfrm>
    </dsp:sp>
    <dsp:sp modelId="{24AC52F9-9AA2-4847-A7D9-E6890AA6279D}">
      <dsp:nvSpPr>
        <dsp:cNvPr id="0" name=""/>
        <dsp:cNvSpPr/>
      </dsp:nvSpPr>
      <dsp:spPr>
        <a:xfrm>
          <a:off x="4372077" y="2262981"/>
          <a:ext cx="321171" cy="611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611988"/>
              </a:lnTo>
              <a:lnTo>
                <a:pt x="321171" y="6119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5384" y="2551697"/>
        <a:ext cx="34557" cy="34557"/>
      </dsp:txXfrm>
    </dsp:sp>
    <dsp:sp modelId="{08EAD4A2-394D-4FFE-A9FB-3B50060680C5}">
      <dsp:nvSpPr>
        <dsp:cNvPr id="0" name=""/>
        <dsp:cNvSpPr/>
      </dsp:nvSpPr>
      <dsp:spPr>
        <a:xfrm>
          <a:off x="4372077" y="2217261"/>
          <a:ext cx="321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117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4633" y="2254952"/>
        <a:ext cx="16058" cy="16058"/>
      </dsp:txXfrm>
    </dsp:sp>
    <dsp:sp modelId="{A94283C0-9E66-4DE6-8119-E00BC575778C}">
      <dsp:nvSpPr>
        <dsp:cNvPr id="0" name=""/>
        <dsp:cNvSpPr/>
      </dsp:nvSpPr>
      <dsp:spPr>
        <a:xfrm>
          <a:off x="4372077" y="1650993"/>
          <a:ext cx="321171" cy="611988"/>
        </a:xfrm>
        <a:custGeom>
          <a:avLst/>
          <a:gdLst/>
          <a:ahLst/>
          <a:cxnLst/>
          <a:rect l="0" t="0" r="0" b="0"/>
          <a:pathLst>
            <a:path>
              <a:moveTo>
                <a:pt x="0" y="611988"/>
              </a:moveTo>
              <a:lnTo>
                <a:pt x="160585" y="611988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5384" y="1939708"/>
        <a:ext cx="34557" cy="34557"/>
      </dsp:txXfrm>
    </dsp:sp>
    <dsp:sp modelId="{353B29EA-6D48-4E3F-8926-ACBE48896CB6}">
      <dsp:nvSpPr>
        <dsp:cNvPr id="0" name=""/>
        <dsp:cNvSpPr/>
      </dsp:nvSpPr>
      <dsp:spPr>
        <a:xfrm>
          <a:off x="2445048" y="2217261"/>
          <a:ext cx="321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117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97604" y="2254952"/>
        <a:ext cx="16058" cy="16058"/>
      </dsp:txXfrm>
    </dsp:sp>
    <dsp:sp modelId="{F45B2CDF-873B-47B5-BAFE-FEC9C9533309}">
      <dsp:nvSpPr>
        <dsp:cNvPr id="0" name=""/>
        <dsp:cNvSpPr/>
      </dsp:nvSpPr>
      <dsp:spPr>
        <a:xfrm>
          <a:off x="4372077" y="733010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0585" y="0"/>
              </a:lnTo>
              <a:lnTo>
                <a:pt x="160585" y="305994"/>
              </a:lnTo>
              <a:lnTo>
                <a:pt x="321171" y="3059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874917"/>
        <a:ext cx="22180" cy="22180"/>
      </dsp:txXfrm>
    </dsp:sp>
    <dsp:sp modelId="{DBA9E556-AB23-4EE2-8413-111C8CF9B291}">
      <dsp:nvSpPr>
        <dsp:cNvPr id="0" name=""/>
        <dsp:cNvSpPr/>
      </dsp:nvSpPr>
      <dsp:spPr>
        <a:xfrm>
          <a:off x="4372077" y="427016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21573" y="568923"/>
        <a:ext cx="22180" cy="22180"/>
      </dsp:txXfrm>
    </dsp:sp>
    <dsp:sp modelId="{585F6751-AA28-4127-8C8F-EF24FE353854}">
      <dsp:nvSpPr>
        <dsp:cNvPr id="0" name=""/>
        <dsp:cNvSpPr/>
      </dsp:nvSpPr>
      <dsp:spPr>
        <a:xfrm>
          <a:off x="2445048" y="733010"/>
          <a:ext cx="321171" cy="1529971"/>
        </a:xfrm>
        <a:custGeom>
          <a:avLst/>
          <a:gdLst/>
          <a:ahLst/>
          <a:cxnLst/>
          <a:rect l="0" t="0" r="0" b="0"/>
          <a:pathLst>
            <a:path>
              <a:moveTo>
                <a:pt x="0" y="1529971"/>
              </a:moveTo>
              <a:lnTo>
                <a:pt x="160585" y="1529971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6551" y="1458913"/>
        <a:ext cx="78165" cy="78165"/>
      </dsp:txXfrm>
    </dsp:sp>
    <dsp:sp modelId="{FAFA3FAC-A1F5-40A4-901A-C0F6EDE0CBA8}">
      <dsp:nvSpPr>
        <dsp:cNvPr id="0" name=""/>
        <dsp:cNvSpPr/>
      </dsp:nvSpPr>
      <dsp:spPr>
        <a:xfrm>
          <a:off x="518019" y="2262981"/>
          <a:ext cx="321171" cy="305994"/>
        </a:xfrm>
        <a:custGeom>
          <a:avLst/>
          <a:gdLst/>
          <a:ahLst/>
          <a:cxnLst/>
          <a:rect l="0" t="0" r="0" b="0"/>
          <a:pathLst>
            <a:path>
              <a:moveTo>
                <a:pt x="0" y="305994"/>
              </a:moveTo>
              <a:lnTo>
                <a:pt x="160585" y="305994"/>
              </a:lnTo>
              <a:lnTo>
                <a:pt x="160585" y="0"/>
              </a:lnTo>
              <a:lnTo>
                <a:pt x="32117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67514" y="2404888"/>
        <a:ext cx="22180" cy="22180"/>
      </dsp:txXfrm>
    </dsp:sp>
    <dsp:sp modelId="{26CB3949-C2B6-49D7-8EC8-2DEF0DBA140D}">
      <dsp:nvSpPr>
        <dsp:cNvPr id="0" name=""/>
        <dsp:cNvSpPr/>
      </dsp:nvSpPr>
      <dsp:spPr>
        <a:xfrm rot="16200000">
          <a:off x="-1027655" y="2311698"/>
          <a:ext cx="2576793" cy="514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CONSOLIDAR OFERTA EXPORTABLE REGIONAL</a:t>
          </a:r>
          <a:endParaRPr lang="es-CO" sz="1400" kern="1200" dirty="0"/>
        </a:p>
      </dsp:txBody>
      <dsp:txXfrm>
        <a:off x="-1027655" y="2311698"/>
        <a:ext cx="2576793" cy="514554"/>
      </dsp:txXfrm>
    </dsp:sp>
    <dsp:sp modelId="{B872EE6A-9165-444A-8404-03441E83A2DE}">
      <dsp:nvSpPr>
        <dsp:cNvPr id="0" name=""/>
        <dsp:cNvSpPr/>
      </dsp:nvSpPr>
      <dsp:spPr>
        <a:xfrm>
          <a:off x="839190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FORTALECIMIENTO DE ENTIDADES DE APOYO</a:t>
          </a:r>
          <a:endParaRPr lang="es-CO" sz="700" kern="1200" dirty="0"/>
        </a:p>
      </dsp:txBody>
      <dsp:txXfrm>
        <a:off x="839190" y="2018186"/>
        <a:ext cx="1605857" cy="489590"/>
      </dsp:txXfrm>
    </dsp:sp>
    <dsp:sp modelId="{35C7449B-17C3-4C06-B0DE-F75AD0806858}">
      <dsp:nvSpPr>
        <dsp:cNvPr id="0" name=""/>
        <dsp:cNvSpPr/>
      </dsp:nvSpPr>
      <dsp:spPr>
        <a:xfrm>
          <a:off x="2766219" y="488215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LAS ENTIDADES DE APOYO DE LOS PAISES PARTICIAPNTES</a:t>
          </a:r>
          <a:endParaRPr lang="es-CO" sz="700" kern="1200" dirty="0"/>
        </a:p>
      </dsp:txBody>
      <dsp:txXfrm>
        <a:off x="2766219" y="488215"/>
        <a:ext cx="1605857" cy="489590"/>
      </dsp:txXfrm>
    </dsp:sp>
    <dsp:sp modelId="{68667B8E-F1E9-4E36-A372-EFB4D654D2FF}">
      <dsp:nvSpPr>
        <dsp:cNvPr id="0" name=""/>
        <dsp:cNvSpPr/>
      </dsp:nvSpPr>
      <dsp:spPr>
        <a:xfrm>
          <a:off x="4693249" y="182220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INVENTARIO DE TODAS LAS ENTIDADES  PUBLICAS Y PRIVADAS RELACIONADAS CON EL SECTOR AUDIOVISUAL</a:t>
          </a:r>
          <a:endParaRPr lang="es-CO" sz="700" kern="1200" dirty="0"/>
        </a:p>
      </dsp:txBody>
      <dsp:txXfrm>
        <a:off x="4693249" y="182220"/>
        <a:ext cx="1605857" cy="489590"/>
      </dsp:txXfrm>
    </dsp:sp>
    <dsp:sp modelId="{1F5852DE-513A-457C-94FA-C6FCBE8364F8}">
      <dsp:nvSpPr>
        <dsp:cNvPr id="0" name=""/>
        <dsp:cNvSpPr/>
      </dsp:nvSpPr>
      <dsp:spPr>
        <a:xfrm>
          <a:off x="4693249" y="794209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CONVOCATORIA A ENTIDADES</a:t>
          </a:r>
          <a:endParaRPr lang="es-CO" sz="700" kern="1200" dirty="0"/>
        </a:p>
      </dsp:txBody>
      <dsp:txXfrm>
        <a:off x="4693249" y="794209"/>
        <a:ext cx="1605857" cy="489590"/>
      </dsp:txXfrm>
    </dsp:sp>
    <dsp:sp modelId="{B127CBF7-4FEE-498D-9950-54CE32D4F03F}">
      <dsp:nvSpPr>
        <dsp:cNvPr id="0" name=""/>
        <dsp:cNvSpPr/>
      </dsp:nvSpPr>
      <dsp:spPr>
        <a:xfrm>
          <a:off x="2766219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DEFINIR ROLES DE CADA ENTIDAD</a:t>
          </a:r>
          <a:endParaRPr lang="es-CO" sz="700" kern="1200" dirty="0"/>
        </a:p>
      </dsp:txBody>
      <dsp:txXfrm>
        <a:off x="2766219" y="2018186"/>
        <a:ext cx="1605857" cy="489590"/>
      </dsp:txXfrm>
    </dsp:sp>
    <dsp:sp modelId="{1FB3D033-E66C-4041-AF4A-93F3FEE8E8BA}">
      <dsp:nvSpPr>
        <dsp:cNvPr id="0" name=""/>
        <dsp:cNvSpPr/>
      </dsp:nvSpPr>
      <dsp:spPr>
        <a:xfrm>
          <a:off x="4693249" y="1406197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PRESENTAR PROYECTO PILOTO A ENTIDADES PUBLICAS Y PRIVADAS Y VINCULACION DE INTERESADAS</a:t>
          </a:r>
          <a:endParaRPr lang="es-CO" sz="700" kern="1200" dirty="0"/>
        </a:p>
      </dsp:txBody>
      <dsp:txXfrm>
        <a:off x="4693249" y="1406197"/>
        <a:ext cx="1605857" cy="489590"/>
      </dsp:txXfrm>
    </dsp:sp>
    <dsp:sp modelId="{F673E20C-ACE8-4844-99D2-F8C295AF8D26}">
      <dsp:nvSpPr>
        <dsp:cNvPr id="0" name=""/>
        <dsp:cNvSpPr/>
      </dsp:nvSpPr>
      <dsp:spPr>
        <a:xfrm>
          <a:off x="4693249" y="2018186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MESES DE CONCERTACION PARA DEFINIR ROLES DE ENTIDADES PUBLICAS Y PRIVADAS</a:t>
          </a:r>
          <a:endParaRPr lang="es-CO" sz="700" kern="1200" dirty="0"/>
        </a:p>
      </dsp:txBody>
      <dsp:txXfrm>
        <a:off x="4693249" y="2018186"/>
        <a:ext cx="1605857" cy="489590"/>
      </dsp:txXfrm>
    </dsp:sp>
    <dsp:sp modelId="{37B8166D-B731-47F2-B756-8B593834EE15}">
      <dsp:nvSpPr>
        <dsp:cNvPr id="0" name=""/>
        <dsp:cNvSpPr/>
      </dsp:nvSpPr>
      <dsp:spPr>
        <a:xfrm>
          <a:off x="4693249" y="2630174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NOMBRAR UN CONTACTO EN CADA ENTIDAD RESPONSABLE DEL PROYECTO Y DEFINIR CRONOGRAMA DE TRABAJO A CORTO PLAZO.</a:t>
          </a:r>
          <a:endParaRPr lang="es-CO" sz="700" kern="1200" dirty="0"/>
        </a:p>
      </dsp:txBody>
      <dsp:txXfrm>
        <a:off x="4693249" y="2630174"/>
        <a:ext cx="1605857" cy="489590"/>
      </dsp:txXfrm>
    </dsp:sp>
    <dsp:sp modelId="{85AF50D5-189A-43F5-8D05-0DA1091E567F}">
      <dsp:nvSpPr>
        <dsp:cNvPr id="0" name=""/>
        <dsp:cNvSpPr/>
      </dsp:nvSpPr>
      <dsp:spPr>
        <a:xfrm>
          <a:off x="2766219" y="3548157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FORTALECER LAS CAPACIDADES INSTITUCIONALES</a:t>
          </a:r>
          <a:endParaRPr lang="es-CO" sz="700" kern="1200" dirty="0"/>
        </a:p>
      </dsp:txBody>
      <dsp:txXfrm>
        <a:off x="2766219" y="3548157"/>
        <a:ext cx="1605857" cy="489590"/>
      </dsp:txXfrm>
    </dsp:sp>
    <dsp:sp modelId="{D1F7BDCD-9EF8-4C57-9576-0E4F971B3663}">
      <dsp:nvSpPr>
        <dsp:cNvPr id="0" name=""/>
        <dsp:cNvSpPr/>
      </dsp:nvSpPr>
      <dsp:spPr>
        <a:xfrm>
          <a:off x="4693249" y="3242162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NECESIDADES DE FORTALECIMIENTO EN LAS ENTIDADES PARTICIPANTES SEGÚN SUS ROLES Y RESPONSABILIDADES EN EL PROYECTO</a:t>
          </a:r>
          <a:endParaRPr lang="es-CO" sz="700" kern="1200" dirty="0"/>
        </a:p>
      </dsp:txBody>
      <dsp:txXfrm>
        <a:off x="4693249" y="3242162"/>
        <a:ext cx="1605857" cy="489590"/>
      </dsp:txXfrm>
    </dsp:sp>
    <dsp:sp modelId="{AE189667-2820-4739-A7C8-A02CDA7995D5}">
      <dsp:nvSpPr>
        <dsp:cNvPr id="0" name=""/>
        <dsp:cNvSpPr/>
      </dsp:nvSpPr>
      <dsp:spPr>
        <a:xfrm>
          <a:off x="6622157" y="3582193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PLAN DE FORTALECIMIENTO A ENTIDADES PARTICIPANTES</a:t>
          </a:r>
          <a:endParaRPr lang="es-CO" sz="700" kern="1200" dirty="0"/>
        </a:p>
      </dsp:txBody>
      <dsp:txXfrm>
        <a:off x="6622157" y="3582193"/>
        <a:ext cx="1605857" cy="489590"/>
      </dsp:txXfrm>
    </dsp:sp>
    <dsp:sp modelId="{F391D5AB-4B90-4896-BCBF-31D061E775B8}">
      <dsp:nvSpPr>
        <dsp:cNvPr id="0" name=""/>
        <dsp:cNvSpPr/>
      </dsp:nvSpPr>
      <dsp:spPr>
        <a:xfrm>
          <a:off x="4693249" y="3854151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UN PLAN DE FORTALECIMIENTO APROVECHANDO SINERGIAS Y COMPARTIENDO MEJORES PRACTICAS</a:t>
          </a:r>
          <a:endParaRPr lang="es-CO" sz="700" kern="1200" dirty="0"/>
        </a:p>
      </dsp:txBody>
      <dsp:txXfrm>
        <a:off x="4693249" y="3854151"/>
        <a:ext cx="1605857" cy="489590"/>
      </dsp:txXfrm>
    </dsp:sp>
    <dsp:sp modelId="{14063973-D482-4E19-BC66-DEEA3FC99407}">
      <dsp:nvSpPr>
        <dsp:cNvPr id="0" name=""/>
        <dsp:cNvSpPr/>
      </dsp:nvSpPr>
      <dsp:spPr>
        <a:xfrm>
          <a:off x="839190" y="2630174"/>
          <a:ext cx="1605857" cy="489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FORTALECIMIENTO Y PREPARACION DE EMPRESAS  EXPORTADORAS</a:t>
          </a:r>
          <a:endParaRPr lang="es-CO" sz="700" kern="1200" dirty="0"/>
        </a:p>
      </dsp:txBody>
      <dsp:txXfrm>
        <a:off x="839190" y="2630174"/>
        <a:ext cx="1605857" cy="4895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8BECE-F9A0-4727-B64E-8CDAF42411FF}">
      <dsp:nvSpPr>
        <dsp:cNvPr id="0" name=""/>
        <dsp:cNvSpPr/>
      </dsp:nvSpPr>
      <dsp:spPr>
        <a:xfrm>
          <a:off x="6293714" y="4849583"/>
          <a:ext cx="3222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2219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46768" y="4887248"/>
        <a:ext cx="16110" cy="16110"/>
      </dsp:txXfrm>
    </dsp:sp>
    <dsp:sp modelId="{A1A9A370-C830-4B6B-A631-9AA0EC2B806F}">
      <dsp:nvSpPr>
        <dsp:cNvPr id="0" name=""/>
        <dsp:cNvSpPr/>
      </dsp:nvSpPr>
      <dsp:spPr>
        <a:xfrm>
          <a:off x="4360394" y="4281317"/>
          <a:ext cx="322219" cy="613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109" y="0"/>
              </a:lnTo>
              <a:lnTo>
                <a:pt x="161109" y="613986"/>
              </a:lnTo>
              <a:lnTo>
                <a:pt x="322219" y="6139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04169" y="4570975"/>
        <a:ext cx="34670" cy="34670"/>
      </dsp:txXfrm>
    </dsp:sp>
    <dsp:sp modelId="{02C4CF2C-7B74-4EEE-92AE-AC8A51F4F277}">
      <dsp:nvSpPr>
        <dsp:cNvPr id="0" name=""/>
        <dsp:cNvSpPr/>
      </dsp:nvSpPr>
      <dsp:spPr>
        <a:xfrm>
          <a:off x="4360394" y="4235597"/>
          <a:ext cx="3222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2219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3448" y="4273261"/>
        <a:ext cx="16110" cy="16110"/>
      </dsp:txXfrm>
    </dsp:sp>
    <dsp:sp modelId="{58887939-975F-4A59-92ED-696F2CD3A655}">
      <dsp:nvSpPr>
        <dsp:cNvPr id="0" name=""/>
        <dsp:cNvSpPr/>
      </dsp:nvSpPr>
      <dsp:spPr>
        <a:xfrm>
          <a:off x="4360394" y="3667331"/>
          <a:ext cx="322219" cy="613986"/>
        </a:xfrm>
        <a:custGeom>
          <a:avLst/>
          <a:gdLst/>
          <a:ahLst/>
          <a:cxnLst/>
          <a:rect l="0" t="0" r="0" b="0"/>
          <a:pathLst>
            <a:path>
              <a:moveTo>
                <a:pt x="0" y="613986"/>
              </a:moveTo>
              <a:lnTo>
                <a:pt x="161109" y="613986"/>
              </a:lnTo>
              <a:lnTo>
                <a:pt x="161109" y="0"/>
              </a:lnTo>
              <a:lnTo>
                <a:pt x="32221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04169" y="3956989"/>
        <a:ext cx="34670" cy="34670"/>
      </dsp:txXfrm>
    </dsp:sp>
    <dsp:sp modelId="{A343F2D6-F557-4BE8-9A2A-1082DF80F0E6}">
      <dsp:nvSpPr>
        <dsp:cNvPr id="0" name=""/>
        <dsp:cNvSpPr/>
      </dsp:nvSpPr>
      <dsp:spPr>
        <a:xfrm>
          <a:off x="2427074" y="3206841"/>
          <a:ext cx="322219" cy="107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109" y="0"/>
              </a:lnTo>
              <a:lnTo>
                <a:pt x="161109" y="1074475"/>
              </a:lnTo>
              <a:lnTo>
                <a:pt x="322219" y="1074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0140" y="3716035"/>
        <a:ext cx="56087" cy="56087"/>
      </dsp:txXfrm>
    </dsp:sp>
    <dsp:sp modelId="{75997297-D43C-4077-927A-7CF1B1BBB8CE}">
      <dsp:nvSpPr>
        <dsp:cNvPr id="0" name=""/>
        <dsp:cNvSpPr/>
      </dsp:nvSpPr>
      <dsp:spPr>
        <a:xfrm>
          <a:off x="4360394" y="2132365"/>
          <a:ext cx="322219" cy="920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109" y="0"/>
              </a:lnTo>
              <a:lnTo>
                <a:pt x="161109" y="920979"/>
              </a:lnTo>
              <a:lnTo>
                <a:pt x="322219" y="9209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97111" y="2568462"/>
        <a:ext cx="48785" cy="48785"/>
      </dsp:txXfrm>
    </dsp:sp>
    <dsp:sp modelId="{1008FA5E-E7DA-4B4C-B412-DF9B1DD703B0}">
      <dsp:nvSpPr>
        <dsp:cNvPr id="0" name=""/>
        <dsp:cNvSpPr/>
      </dsp:nvSpPr>
      <dsp:spPr>
        <a:xfrm>
          <a:off x="6293714" y="2393638"/>
          <a:ext cx="32221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2219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46768" y="2431303"/>
        <a:ext cx="16110" cy="16110"/>
      </dsp:txXfrm>
    </dsp:sp>
    <dsp:sp modelId="{087D6DD2-1F74-4637-A486-EA941C112AF2}">
      <dsp:nvSpPr>
        <dsp:cNvPr id="0" name=""/>
        <dsp:cNvSpPr/>
      </dsp:nvSpPr>
      <dsp:spPr>
        <a:xfrm>
          <a:off x="4360394" y="2132365"/>
          <a:ext cx="322219" cy="306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109" y="0"/>
              </a:lnTo>
              <a:lnTo>
                <a:pt x="161109" y="306993"/>
              </a:lnTo>
              <a:lnTo>
                <a:pt x="322219" y="3069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0378" y="2274735"/>
        <a:ext cx="22252" cy="22252"/>
      </dsp:txXfrm>
    </dsp:sp>
    <dsp:sp modelId="{4010946E-156C-4FC0-A591-DA4F4547282F}">
      <dsp:nvSpPr>
        <dsp:cNvPr id="0" name=""/>
        <dsp:cNvSpPr/>
      </dsp:nvSpPr>
      <dsp:spPr>
        <a:xfrm>
          <a:off x="4360394" y="1825372"/>
          <a:ext cx="322219" cy="306993"/>
        </a:xfrm>
        <a:custGeom>
          <a:avLst/>
          <a:gdLst/>
          <a:ahLst/>
          <a:cxnLst/>
          <a:rect l="0" t="0" r="0" b="0"/>
          <a:pathLst>
            <a:path>
              <a:moveTo>
                <a:pt x="0" y="306993"/>
              </a:moveTo>
              <a:lnTo>
                <a:pt x="161109" y="306993"/>
              </a:lnTo>
              <a:lnTo>
                <a:pt x="161109" y="0"/>
              </a:lnTo>
              <a:lnTo>
                <a:pt x="32221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510378" y="1967742"/>
        <a:ext cx="22252" cy="22252"/>
      </dsp:txXfrm>
    </dsp:sp>
    <dsp:sp modelId="{27C19FC4-9F93-42F7-AABB-B25BBD966E3E}">
      <dsp:nvSpPr>
        <dsp:cNvPr id="0" name=""/>
        <dsp:cNvSpPr/>
      </dsp:nvSpPr>
      <dsp:spPr>
        <a:xfrm>
          <a:off x="4360394" y="1211386"/>
          <a:ext cx="322219" cy="920979"/>
        </a:xfrm>
        <a:custGeom>
          <a:avLst/>
          <a:gdLst/>
          <a:ahLst/>
          <a:cxnLst/>
          <a:rect l="0" t="0" r="0" b="0"/>
          <a:pathLst>
            <a:path>
              <a:moveTo>
                <a:pt x="0" y="920979"/>
              </a:moveTo>
              <a:lnTo>
                <a:pt x="161109" y="920979"/>
              </a:lnTo>
              <a:lnTo>
                <a:pt x="161109" y="0"/>
              </a:lnTo>
              <a:lnTo>
                <a:pt x="32221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97111" y="1647482"/>
        <a:ext cx="48785" cy="48785"/>
      </dsp:txXfrm>
    </dsp:sp>
    <dsp:sp modelId="{8DDFBD8B-8296-440D-97C0-DC649DA6A89F}">
      <dsp:nvSpPr>
        <dsp:cNvPr id="0" name=""/>
        <dsp:cNvSpPr/>
      </dsp:nvSpPr>
      <dsp:spPr>
        <a:xfrm>
          <a:off x="2427074" y="2132365"/>
          <a:ext cx="322219" cy="1074475"/>
        </a:xfrm>
        <a:custGeom>
          <a:avLst/>
          <a:gdLst/>
          <a:ahLst/>
          <a:cxnLst/>
          <a:rect l="0" t="0" r="0" b="0"/>
          <a:pathLst>
            <a:path>
              <a:moveTo>
                <a:pt x="0" y="1074475"/>
              </a:moveTo>
              <a:lnTo>
                <a:pt x="161109" y="1074475"/>
              </a:lnTo>
              <a:lnTo>
                <a:pt x="161109" y="0"/>
              </a:lnTo>
              <a:lnTo>
                <a:pt x="32221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560140" y="2641559"/>
        <a:ext cx="56087" cy="56087"/>
      </dsp:txXfrm>
    </dsp:sp>
    <dsp:sp modelId="{45E495DF-717A-444F-85F2-86F0102FB41B}">
      <dsp:nvSpPr>
        <dsp:cNvPr id="0" name=""/>
        <dsp:cNvSpPr/>
      </dsp:nvSpPr>
      <dsp:spPr>
        <a:xfrm>
          <a:off x="493754" y="2899848"/>
          <a:ext cx="322219" cy="306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1109" y="0"/>
              </a:lnTo>
              <a:lnTo>
                <a:pt x="161109" y="306993"/>
              </a:lnTo>
              <a:lnTo>
                <a:pt x="322219" y="306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3738" y="3042218"/>
        <a:ext cx="22252" cy="22252"/>
      </dsp:txXfrm>
    </dsp:sp>
    <dsp:sp modelId="{92A7E226-C39B-4426-B028-407422C931D3}">
      <dsp:nvSpPr>
        <dsp:cNvPr id="0" name=""/>
        <dsp:cNvSpPr/>
      </dsp:nvSpPr>
      <dsp:spPr>
        <a:xfrm>
          <a:off x="493754" y="2592855"/>
          <a:ext cx="322219" cy="306993"/>
        </a:xfrm>
        <a:custGeom>
          <a:avLst/>
          <a:gdLst/>
          <a:ahLst/>
          <a:cxnLst/>
          <a:rect l="0" t="0" r="0" b="0"/>
          <a:pathLst>
            <a:path>
              <a:moveTo>
                <a:pt x="0" y="306993"/>
              </a:moveTo>
              <a:lnTo>
                <a:pt x="161109" y="306993"/>
              </a:lnTo>
              <a:lnTo>
                <a:pt x="161109" y="0"/>
              </a:lnTo>
              <a:lnTo>
                <a:pt x="32221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43738" y="2735225"/>
        <a:ext cx="22252" cy="22252"/>
      </dsp:txXfrm>
    </dsp:sp>
    <dsp:sp modelId="{4ED4CE06-6505-4526-8C79-3FD93B840E56}">
      <dsp:nvSpPr>
        <dsp:cNvPr id="0" name=""/>
        <dsp:cNvSpPr/>
      </dsp:nvSpPr>
      <dsp:spPr>
        <a:xfrm rot="16200000">
          <a:off x="-1044442" y="2654253"/>
          <a:ext cx="2585205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/>
            <a:t>CONSOLIDAR OFERTA EXPORTABLE REGIONAL</a:t>
          </a:r>
          <a:endParaRPr lang="es-CO" sz="1600" kern="1200" dirty="0"/>
        </a:p>
      </dsp:txBody>
      <dsp:txXfrm>
        <a:off x="-1044442" y="2654253"/>
        <a:ext cx="2585205" cy="491188"/>
      </dsp:txXfrm>
    </dsp:sp>
    <dsp:sp modelId="{F514C8A6-37C1-41F6-8454-815E5850E412}">
      <dsp:nvSpPr>
        <dsp:cNvPr id="0" name=""/>
        <dsp:cNvSpPr/>
      </dsp:nvSpPr>
      <dsp:spPr>
        <a:xfrm>
          <a:off x="815974" y="2347260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FORTALECIMIENTO  DE ENTIDADES DE APOYO</a:t>
          </a:r>
          <a:endParaRPr lang="es-CO" sz="800" kern="1200" dirty="0"/>
        </a:p>
      </dsp:txBody>
      <dsp:txXfrm>
        <a:off x="815974" y="2347260"/>
        <a:ext cx="1611099" cy="491188"/>
      </dsp:txXfrm>
    </dsp:sp>
    <dsp:sp modelId="{8589F3E2-DD9D-40CA-B36C-EB9C20CDCA82}">
      <dsp:nvSpPr>
        <dsp:cNvPr id="0" name=""/>
        <dsp:cNvSpPr/>
      </dsp:nvSpPr>
      <dsp:spPr>
        <a:xfrm>
          <a:off x="815974" y="2961247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FORTALECIMIENTO Y PREPARACION DE EMPRESAS EXPORTADORAS Y POTENCIALMENTE EXPORTDAORAS</a:t>
          </a:r>
          <a:endParaRPr lang="es-CO" sz="800" kern="1200" dirty="0"/>
        </a:p>
      </dsp:txBody>
      <dsp:txXfrm>
        <a:off x="815974" y="2961247"/>
        <a:ext cx="1611099" cy="491188"/>
      </dsp:txXfrm>
    </dsp:sp>
    <dsp:sp modelId="{045A1D67-3609-4391-A21B-2BE5D48AB454}">
      <dsp:nvSpPr>
        <dsp:cNvPr id="0" name=""/>
        <dsp:cNvSpPr/>
      </dsp:nvSpPr>
      <dsp:spPr>
        <a:xfrm>
          <a:off x="2749294" y="1886771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IDENTIFICAR LAS EMPRESAS EXPORTADORAS </a:t>
          </a:r>
          <a:endParaRPr lang="es-CO" sz="800" kern="1200" dirty="0"/>
        </a:p>
      </dsp:txBody>
      <dsp:txXfrm>
        <a:off x="2749294" y="1886771"/>
        <a:ext cx="1611099" cy="491188"/>
      </dsp:txXfrm>
    </dsp:sp>
    <dsp:sp modelId="{DFFE793D-093A-4928-9441-D464B3ED830D}">
      <dsp:nvSpPr>
        <dsp:cNvPr id="0" name=""/>
        <dsp:cNvSpPr/>
      </dsp:nvSpPr>
      <dsp:spPr>
        <a:xfrm>
          <a:off x="4682614" y="965791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REALIZAR INVENTARIO DE EMPRESAS EXPORTADORAS POR SERVICIO SELECCIONADO</a:t>
          </a:r>
          <a:endParaRPr lang="es-CO" sz="800" kern="1200" dirty="0"/>
        </a:p>
      </dsp:txBody>
      <dsp:txXfrm>
        <a:off x="4682614" y="965791"/>
        <a:ext cx="1611099" cy="491188"/>
      </dsp:txXfrm>
    </dsp:sp>
    <dsp:sp modelId="{C9A3A2C9-3619-4031-A494-4411878CA077}">
      <dsp:nvSpPr>
        <dsp:cNvPr id="0" name=""/>
        <dsp:cNvSpPr/>
      </dsp:nvSpPr>
      <dsp:spPr>
        <a:xfrm>
          <a:off x="4682614" y="1579778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PRESENTAR EL PROYECTO Y VINCULAR INTERESADAS</a:t>
          </a:r>
          <a:endParaRPr lang="es-CO" sz="800" kern="1200" dirty="0"/>
        </a:p>
      </dsp:txBody>
      <dsp:txXfrm>
        <a:off x="4682614" y="1579778"/>
        <a:ext cx="1611099" cy="491188"/>
      </dsp:txXfrm>
    </dsp:sp>
    <dsp:sp modelId="{77AAC5FE-1C8D-4FDC-A8E6-F5EEE8375979}">
      <dsp:nvSpPr>
        <dsp:cNvPr id="0" name=""/>
        <dsp:cNvSpPr/>
      </dsp:nvSpPr>
      <dsp:spPr>
        <a:xfrm>
          <a:off x="4682614" y="2193764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IDENTIFICAR MAJORS</a:t>
          </a:r>
          <a:endParaRPr lang="es-CO" sz="800" kern="1200" dirty="0"/>
        </a:p>
      </dsp:txBody>
      <dsp:txXfrm>
        <a:off x="4682614" y="2193764"/>
        <a:ext cx="1611099" cy="491188"/>
      </dsp:txXfrm>
    </dsp:sp>
    <dsp:sp modelId="{437EF2F8-FD35-4289-BD92-E53983633B21}">
      <dsp:nvSpPr>
        <dsp:cNvPr id="0" name=""/>
        <dsp:cNvSpPr/>
      </dsp:nvSpPr>
      <dsp:spPr>
        <a:xfrm>
          <a:off x="6615934" y="2193764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ELABORAR PRIMERA OFERTA DE SERVICIOS. (PROYECTO AUDIOVISUAL)</a:t>
          </a:r>
          <a:endParaRPr lang="es-CO" sz="800" kern="1200" dirty="0"/>
        </a:p>
      </dsp:txBody>
      <dsp:txXfrm>
        <a:off x="6615934" y="2193764"/>
        <a:ext cx="1611099" cy="491188"/>
      </dsp:txXfrm>
    </dsp:sp>
    <dsp:sp modelId="{F3F05A7A-168C-424A-9E41-103BD13E178B}">
      <dsp:nvSpPr>
        <dsp:cNvPr id="0" name=""/>
        <dsp:cNvSpPr/>
      </dsp:nvSpPr>
      <dsp:spPr>
        <a:xfrm>
          <a:off x="4682614" y="2807750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ESTRUCTURAR PORTAFOLIO DE SERVICIOS INTEGRADOS</a:t>
          </a:r>
          <a:endParaRPr lang="es-CO" sz="800" kern="1200" dirty="0"/>
        </a:p>
      </dsp:txBody>
      <dsp:txXfrm>
        <a:off x="4682614" y="2807750"/>
        <a:ext cx="1611099" cy="491188"/>
      </dsp:txXfrm>
    </dsp:sp>
    <dsp:sp modelId="{F106B4FC-D175-463C-B560-92B7F1165302}">
      <dsp:nvSpPr>
        <dsp:cNvPr id="0" name=""/>
        <dsp:cNvSpPr/>
      </dsp:nvSpPr>
      <dsp:spPr>
        <a:xfrm>
          <a:off x="2749294" y="4035722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IDENTIFICAR EMPRESAS CON POTENCIAL EXPORTADOR</a:t>
          </a:r>
          <a:endParaRPr lang="es-CO" sz="800" kern="1200" dirty="0"/>
        </a:p>
      </dsp:txBody>
      <dsp:txXfrm>
        <a:off x="2749294" y="4035722"/>
        <a:ext cx="1611099" cy="491188"/>
      </dsp:txXfrm>
    </dsp:sp>
    <dsp:sp modelId="{93F8C76B-4796-4866-A28D-A02FAAD52B66}">
      <dsp:nvSpPr>
        <dsp:cNvPr id="0" name=""/>
        <dsp:cNvSpPr/>
      </dsp:nvSpPr>
      <dsp:spPr>
        <a:xfrm>
          <a:off x="4682614" y="3421736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REALIZAR INVENTARIO  DE EMPRESAS POR SERVICIOO POR PAIS</a:t>
          </a:r>
          <a:endParaRPr lang="es-CO" sz="800" kern="1200" dirty="0"/>
        </a:p>
      </dsp:txBody>
      <dsp:txXfrm>
        <a:off x="4682614" y="3421736"/>
        <a:ext cx="1611099" cy="491188"/>
      </dsp:txXfrm>
    </dsp:sp>
    <dsp:sp modelId="{80EC07F1-6325-4B93-B23D-06D4863A8957}">
      <dsp:nvSpPr>
        <dsp:cNvPr id="0" name=""/>
        <dsp:cNvSpPr/>
      </dsp:nvSpPr>
      <dsp:spPr>
        <a:xfrm>
          <a:off x="4682614" y="4035722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PRESENTAR EL PROYECTO Y VINCULAR INTERESADOS</a:t>
          </a:r>
          <a:endParaRPr lang="es-CO" sz="800" kern="1200" dirty="0"/>
        </a:p>
      </dsp:txBody>
      <dsp:txXfrm>
        <a:off x="4682614" y="4035722"/>
        <a:ext cx="1611099" cy="491188"/>
      </dsp:txXfrm>
    </dsp:sp>
    <dsp:sp modelId="{8C432312-C90F-4C25-BC3B-C469EFDA9D84}">
      <dsp:nvSpPr>
        <dsp:cNvPr id="0" name=""/>
        <dsp:cNvSpPr/>
      </dsp:nvSpPr>
      <dsp:spPr>
        <a:xfrm>
          <a:off x="4682614" y="4649709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IDENTIFICAR NECESIDADES DE FORTALECIMIENTO</a:t>
          </a:r>
          <a:endParaRPr lang="es-CO" sz="800" kern="1200" dirty="0"/>
        </a:p>
      </dsp:txBody>
      <dsp:txXfrm>
        <a:off x="4682614" y="4649709"/>
        <a:ext cx="1611099" cy="491188"/>
      </dsp:txXfrm>
    </dsp:sp>
    <dsp:sp modelId="{5A70B6A7-2D29-4F65-8CF8-C5B47A2B94B6}">
      <dsp:nvSpPr>
        <dsp:cNvPr id="0" name=""/>
        <dsp:cNvSpPr/>
      </dsp:nvSpPr>
      <dsp:spPr>
        <a:xfrm>
          <a:off x="6615934" y="4649709"/>
          <a:ext cx="1611099" cy="491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800" kern="1200" dirty="0" smtClean="0"/>
            <a:t>ELABORAR E IMPLEMENTAR PLAN DE FORTALECIMIENTO POR SERVICIO</a:t>
          </a:r>
          <a:endParaRPr lang="es-CO" sz="800" kern="1200" dirty="0"/>
        </a:p>
      </dsp:txBody>
      <dsp:txXfrm>
        <a:off x="6615934" y="4649709"/>
        <a:ext cx="1611099" cy="4911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AF4F3-C2AF-483F-B4A9-488983C22E20}">
      <dsp:nvSpPr>
        <dsp:cNvPr id="0" name=""/>
        <dsp:cNvSpPr/>
      </dsp:nvSpPr>
      <dsp:spPr>
        <a:xfrm>
          <a:off x="2522016" y="4001322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4135683"/>
        <a:ext cx="21000" cy="21000"/>
      </dsp:txXfrm>
    </dsp:sp>
    <dsp:sp modelId="{9CEC5AD9-65ED-427D-AE53-11B4884EC2A9}">
      <dsp:nvSpPr>
        <dsp:cNvPr id="0" name=""/>
        <dsp:cNvSpPr/>
      </dsp:nvSpPr>
      <dsp:spPr>
        <a:xfrm>
          <a:off x="4346578" y="3711599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845960"/>
        <a:ext cx="21000" cy="21000"/>
      </dsp:txXfrm>
    </dsp:sp>
    <dsp:sp modelId="{F40DDC69-2029-4F97-A366-52A32EAC787C}">
      <dsp:nvSpPr>
        <dsp:cNvPr id="0" name=""/>
        <dsp:cNvSpPr/>
      </dsp:nvSpPr>
      <dsp:spPr>
        <a:xfrm>
          <a:off x="6171141" y="3376155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315586" y="3414273"/>
        <a:ext cx="15204" cy="15204"/>
      </dsp:txXfrm>
    </dsp:sp>
    <dsp:sp modelId="{CBFDE50A-E75A-4E1D-A15A-28E727AF251F}">
      <dsp:nvSpPr>
        <dsp:cNvPr id="0" name=""/>
        <dsp:cNvSpPr/>
      </dsp:nvSpPr>
      <dsp:spPr>
        <a:xfrm>
          <a:off x="4346578" y="3421875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556236"/>
        <a:ext cx="21000" cy="21000"/>
      </dsp:txXfrm>
    </dsp:sp>
    <dsp:sp modelId="{0FB4890F-3E9E-46E0-964C-196E541F90D7}">
      <dsp:nvSpPr>
        <dsp:cNvPr id="0" name=""/>
        <dsp:cNvSpPr/>
      </dsp:nvSpPr>
      <dsp:spPr>
        <a:xfrm>
          <a:off x="2522016" y="3711599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3845960"/>
        <a:ext cx="21000" cy="21000"/>
      </dsp:txXfrm>
    </dsp:sp>
    <dsp:sp modelId="{C9291920-5542-48EF-A9FA-4D4635A27A9F}">
      <dsp:nvSpPr>
        <dsp:cNvPr id="0" name=""/>
        <dsp:cNvSpPr/>
      </dsp:nvSpPr>
      <dsp:spPr>
        <a:xfrm>
          <a:off x="697453" y="2552705"/>
          <a:ext cx="304093" cy="1448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1448617"/>
              </a:lnTo>
              <a:lnTo>
                <a:pt x="304093" y="14486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12495" y="3240009"/>
        <a:ext cx="74009" cy="74009"/>
      </dsp:txXfrm>
    </dsp:sp>
    <dsp:sp modelId="{6D8B265A-A822-4F7B-8758-AA63E4A0A686}">
      <dsp:nvSpPr>
        <dsp:cNvPr id="0" name=""/>
        <dsp:cNvSpPr/>
      </dsp:nvSpPr>
      <dsp:spPr>
        <a:xfrm>
          <a:off x="4346578" y="2796708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91023" y="2834826"/>
        <a:ext cx="15204" cy="15204"/>
      </dsp:txXfrm>
    </dsp:sp>
    <dsp:sp modelId="{2742B047-E4A2-4CC4-A528-404CBDA8F55D}">
      <dsp:nvSpPr>
        <dsp:cNvPr id="0" name=""/>
        <dsp:cNvSpPr/>
      </dsp:nvSpPr>
      <dsp:spPr>
        <a:xfrm>
          <a:off x="2522016" y="2552705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2687066"/>
        <a:ext cx="21000" cy="21000"/>
      </dsp:txXfrm>
    </dsp:sp>
    <dsp:sp modelId="{8C7DDB91-5A1B-45FE-A080-8C6E864B73EA}">
      <dsp:nvSpPr>
        <dsp:cNvPr id="0" name=""/>
        <dsp:cNvSpPr/>
      </dsp:nvSpPr>
      <dsp:spPr>
        <a:xfrm>
          <a:off x="2522016" y="2262981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63562" y="2397342"/>
        <a:ext cx="21000" cy="21000"/>
      </dsp:txXfrm>
    </dsp:sp>
    <dsp:sp modelId="{B7AFDB78-8108-40CE-8024-5D3D6D7AE5AC}">
      <dsp:nvSpPr>
        <dsp:cNvPr id="0" name=""/>
        <dsp:cNvSpPr/>
      </dsp:nvSpPr>
      <dsp:spPr>
        <a:xfrm>
          <a:off x="697453" y="2506985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41897" y="2545102"/>
        <a:ext cx="15204" cy="15204"/>
      </dsp:txXfrm>
    </dsp:sp>
    <dsp:sp modelId="{2ADF61AE-7657-43C8-B414-3255015D49DF}">
      <dsp:nvSpPr>
        <dsp:cNvPr id="0" name=""/>
        <dsp:cNvSpPr/>
      </dsp:nvSpPr>
      <dsp:spPr>
        <a:xfrm>
          <a:off x="4346578" y="1683534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1817895"/>
        <a:ext cx="21000" cy="21000"/>
      </dsp:txXfrm>
    </dsp:sp>
    <dsp:sp modelId="{8645214D-7079-4DE5-B112-213391A9849F}">
      <dsp:nvSpPr>
        <dsp:cNvPr id="0" name=""/>
        <dsp:cNvSpPr/>
      </dsp:nvSpPr>
      <dsp:spPr>
        <a:xfrm>
          <a:off x="6171141" y="1348090"/>
          <a:ext cx="304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409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6315586" y="1386208"/>
        <a:ext cx="15204" cy="15204"/>
      </dsp:txXfrm>
    </dsp:sp>
    <dsp:sp modelId="{49F219AC-A054-479F-ABB3-6168786BFF34}">
      <dsp:nvSpPr>
        <dsp:cNvPr id="0" name=""/>
        <dsp:cNvSpPr/>
      </dsp:nvSpPr>
      <dsp:spPr>
        <a:xfrm>
          <a:off x="4346578" y="1393810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1528172"/>
        <a:ext cx="21000" cy="21000"/>
      </dsp:txXfrm>
    </dsp:sp>
    <dsp:sp modelId="{48ABCF9D-0E91-4904-80E1-C5A063296094}">
      <dsp:nvSpPr>
        <dsp:cNvPr id="0" name=""/>
        <dsp:cNvSpPr/>
      </dsp:nvSpPr>
      <dsp:spPr>
        <a:xfrm>
          <a:off x="2522016" y="1104087"/>
          <a:ext cx="304093" cy="579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579447"/>
              </a:lnTo>
              <a:lnTo>
                <a:pt x="304093" y="5794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57703" y="1377451"/>
        <a:ext cx="32719" cy="32719"/>
      </dsp:txXfrm>
    </dsp:sp>
    <dsp:sp modelId="{78D46DCD-9DF6-489D-A55B-1299540758E4}">
      <dsp:nvSpPr>
        <dsp:cNvPr id="0" name=""/>
        <dsp:cNvSpPr/>
      </dsp:nvSpPr>
      <dsp:spPr>
        <a:xfrm>
          <a:off x="4346578" y="524640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2046" y="0"/>
              </a:lnTo>
              <a:lnTo>
                <a:pt x="152046" y="289723"/>
              </a:lnTo>
              <a:lnTo>
                <a:pt x="304093" y="2897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659001"/>
        <a:ext cx="21000" cy="21000"/>
      </dsp:txXfrm>
    </dsp:sp>
    <dsp:sp modelId="{109AA600-94C5-44F1-9407-1CFFA533E680}">
      <dsp:nvSpPr>
        <dsp:cNvPr id="0" name=""/>
        <dsp:cNvSpPr/>
      </dsp:nvSpPr>
      <dsp:spPr>
        <a:xfrm>
          <a:off x="4346578" y="234916"/>
          <a:ext cx="304093" cy="289723"/>
        </a:xfrm>
        <a:custGeom>
          <a:avLst/>
          <a:gdLst/>
          <a:ahLst/>
          <a:cxnLst/>
          <a:rect l="0" t="0" r="0" b="0"/>
          <a:pathLst>
            <a:path>
              <a:moveTo>
                <a:pt x="0" y="289723"/>
              </a:moveTo>
              <a:lnTo>
                <a:pt x="152046" y="289723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4488125" y="369278"/>
        <a:ext cx="21000" cy="21000"/>
      </dsp:txXfrm>
    </dsp:sp>
    <dsp:sp modelId="{74BB1A4F-EEA0-424F-AD5E-020BB69A54C5}">
      <dsp:nvSpPr>
        <dsp:cNvPr id="0" name=""/>
        <dsp:cNvSpPr/>
      </dsp:nvSpPr>
      <dsp:spPr>
        <a:xfrm>
          <a:off x="2522016" y="524640"/>
          <a:ext cx="304093" cy="579447"/>
        </a:xfrm>
        <a:custGeom>
          <a:avLst/>
          <a:gdLst/>
          <a:ahLst/>
          <a:cxnLst/>
          <a:rect l="0" t="0" r="0" b="0"/>
          <a:pathLst>
            <a:path>
              <a:moveTo>
                <a:pt x="0" y="579447"/>
              </a:moveTo>
              <a:lnTo>
                <a:pt x="152046" y="579447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2657703" y="798004"/>
        <a:ext cx="32719" cy="32719"/>
      </dsp:txXfrm>
    </dsp:sp>
    <dsp:sp modelId="{C70ACE78-B57A-474A-A04E-256E0784DF77}">
      <dsp:nvSpPr>
        <dsp:cNvPr id="0" name=""/>
        <dsp:cNvSpPr/>
      </dsp:nvSpPr>
      <dsp:spPr>
        <a:xfrm>
          <a:off x="697453" y="1104087"/>
          <a:ext cx="304093" cy="1448617"/>
        </a:xfrm>
        <a:custGeom>
          <a:avLst/>
          <a:gdLst/>
          <a:ahLst/>
          <a:cxnLst/>
          <a:rect l="0" t="0" r="0" b="0"/>
          <a:pathLst>
            <a:path>
              <a:moveTo>
                <a:pt x="0" y="1448617"/>
              </a:moveTo>
              <a:lnTo>
                <a:pt x="152046" y="1448617"/>
              </a:lnTo>
              <a:lnTo>
                <a:pt x="152046" y="0"/>
              </a:lnTo>
              <a:lnTo>
                <a:pt x="3040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812495" y="1791391"/>
        <a:ext cx="74009" cy="74009"/>
      </dsp:txXfrm>
    </dsp:sp>
    <dsp:sp modelId="{71D296D5-3B74-47EA-A073-01E7AE9F742E}">
      <dsp:nvSpPr>
        <dsp:cNvPr id="0" name=""/>
        <dsp:cNvSpPr/>
      </dsp:nvSpPr>
      <dsp:spPr>
        <a:xfrm rot="16200000">
          <a:off x="-754214" y="2320926"/>
          <a:ext cx="2439776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/>
            <a:t>ESTRUCTURAR ESTRATEGIA DE  PROMOCION</a:t>
          </a:r>
          <a:endParaRPr lang="es-CO" sz="1500" kern="1200" dirty="0"/>
        </a:p>
      </dsp:txBody>
      <dsp:txXfrm>
        <a:off x="-754214" y="2320926"/>
        <a:ext cx="2439776" cy="463557"/>
      </dsp:txXfrm>
    </dsp:sp>
    <dsp:sp modelId="{13A272C5-DB4E-4466-A613-FA87E8C88C67}">
      <dsp:nvSpPr>
        <dsp:cNvPr id="0" name=""/>
        <dsp:cNvSpPr/>
      </dsp:nvSpPr>
      <dsp:spPr>
        <a:xfrm>
          <a:off x="1001547" y="872308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PROPUESTAS DE VALOR</a:t>
          </a:r>
          <a:endParaRPr lang="es-CO" sz="700" kern="1200" dirty="0"/>
        </a:p>
      </dsp:txBody>
      <dsp:txXfrm>
        <a:off x="1001547" y="872308"/>
        <a:ext cx="1520468" cy="463557"/>
      </dsp:txXfrm>
    </dsp:sp>
    <dsp:sp modelId="{E63F0740-5722-49FF-BCD5-70EFCE0A430B}">
      <dsp:nvSpPr>
        <dsp:cNvPr id="0" name=""/>
        <dsp:cNvSpPr/>
      </dsp:nvSpPr>
      <dsp:spPr>
        <a:xfrm>
          <a:off x="2826109" y="292861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PRINCIPALES FORTALEZAS DE LA REGION</a:t>
          </a:r>
          <a:endParaRPr lang="es-CO" sz="700" kern="1200" dirty="0"/>
        </a:p>
      </dsp:txBody>
      <dsp:txXfrm>
        <a:off x="2826109" y="292861"/>
        <a:ext cx="1520468" cy="463557"/>
      </dsp:txXfrm>
    </dsp:sp>
    <dsp:sp modelId="{BE50014F-F71D-4E14-A5FB-9CFC8923743B}">
      <dsp:nvSpPr>
        <dsp:cNvPr id="0" name=""/>
        <dsp:cNvSpPr/>
      </dsp:nvSpPr>
      <dsp:spPr>
        <a:xfrm>
          <a:off x="4650672" y="3138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MAJORS </a:t>
          </a:r>
          <a:endParaRPr lang="es-CO" sz="700" kern="1200" dirty="0"/>
        </a:p>
      </dsp:txBody>
      <dsp:txXfrm>
        <a:off x="4650672" y="3138"/>
        <a:ext cx="1520468" cy="463557"/>
      </dsp:txXfrm>
    </dsp:sp>
    <dsp:sp modelId="{6318F72F-B77A-4100-B9B1-C2BFC787813B}">
      <dsp:nvSpPr>
        <dsp:cNvPr id="0" name=""/>
        <dsp:cNvSpPr/>
      </dsp:nvSpPr>
      <dsp:spPr>
        <a:xfrm>
          <a:off x="4650672" y="582585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CONVOCAR MESAS DE TRABAJO PARA IDENTIFICAR FORTALEZAS POR SERVIVIO</a:t>
          </a:r>
          <a:endParaRPr lang="es-CO" sz="700" kern="1200" dirty="0"/>
        </a:p>
      </dsp:txBody>
      <dsp:txXfrm>
        <a:off x="4650672" y="582585"/>
        <a:ext cx="1520468" cy="463557"/>
      </dsp:txXfrm>
    </dsp:sp>
    <dsp:sp modelId="{CE26B5DA-D4AD-479D-9151-9FE9D11A4964}">
      <dsp:nvSpPr>
        <dsp:cNvPr id="0" name=""/>
        <dsp:cNvSpPr/>
      </dsp:nvSpPr>
      <dsp:spPr>
        <a:xfrm>
          <a:off x="2826109" y="1451755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ASPECTOS DIFERENCIADORES O GENERADORES DE VALOR</a:t>
          </a:r>
          <a:endParaRPr lang="es-CO" sz="700" kern="1200" dirty="0"/>
        </a:p>
      </dsp:txBody>
      <dsp:txXfrm>
        <a:off x="2826109" y="1451755"/>
        <a:ext cx="1520468" cy="463557"/>
      </dsp:txXfrm>
    </dsp:sp>
    <dsp:sp modelId="{6A475576-F4F8-4457-B62C-9FAC2B1E873E}">
      <dsp:nvSpPr>
        <dsp:cNvPr id="0" name=""/>
        <dsp:cNvSpPr/>
      </dsp:nvSpPr>
      <dsp:spPr>
        <a:xfrm>
          <a:off x="4650672" y="116203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CONVOCARV MESAS DE TRABAJO PARA IDENTIFICAR ASPECTOS DIFERENCIADORES</a:t>
          </a:r>
          <a:endParaRPr lang="es-CO" sz="700" kern="1200" dirty="0"/>
        </a:p>
      </dsp:txBody>
      <dsp:txXfrm>
        <a:off x="4650672" y="1162032"/>
        <a:ext cx="1520468" cy="463557"/>
      </dsp:txXfrm>
    </dsp:sp>
    <dsp:sp modelId="{AD95BBBD-420E-427C-B27E-C6344A13244A}">
      <dsp:nvSpPr>
        <dsp:cNvPr id="0" name=""/>
        <dsp:cNvSpPr/>
      </dsp:nvSpPr>
      <dsp:spPr>
        <a:xfrm>
          <a:off x="6475235" y="116203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MATERIAL PROMOCIONAL  (PROYECTO AUDIOVISUAL)</a:t>
          </a:r>
          <a:endParaRPr lang="es-CO" sz="700" kern="1200" dirty="0"/>
        </a:p>
      </dsp:txBody>
      <dsp:txXfrm>
        <a:off x="6475235" y="1162032"/>
        <a:ext cx="1520468" cy="463557"/>
      </dsp:txXfrm>
    </dsp:sp>
    <dsp:sp modelId="{5BD43FED-FB81-437A-8D03-04BCD11338FD}">
      <dsp:nvSpPr>
        <dsp:cNvPr id="0" name=""/>
        <dsp:cNvSpPr/>
      </dsp:nvSpPr>
      <dsp:spPr>
        <a:xfrm>
          <a:off x="4650672" y="174147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VINCULAR A LOS PRINCIPALES ACTORES DEL SECTOR PARA GENERAR SINERGIAS</a:t>
          </a:r>
          <a:endParaRPr lang="es-CO" sz="700" kern="1200" dirty="0"/>
        </a:p>
      </dsp:txBody>
      <dsp:txXfrm>
        <a:off x="4650672" y="1741479"/>
        <a:ext cx="1520468" cy="463557"/>
      </dsp:txXfrm>
    </dsp:sp>
    <dsp:sp modelId="{43B0EA55-E75D-4E61-800D-886F05F7CCD2}">
      <dsp:nvSpPr>
        <dsp:cNvPr id="0" name=""/>
        <dsp:cNvSpPr/>
      </dsp:nvSpPr>
      <dsp:spPr>
        <a:xfrm>
          <a:off x="1001547" y="232092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SELECCIONAR EVENTOS PROMOCIONALES ESTRATEGICOS</a:t>
          </a:r>
          <a:endParaRPr lang="es-CO" sz="700" kern="1200" dirty="0"/>
        </a:p>
      </dsp:txBody>
      <dsp:txXfrm>
        <a:off x="1001547" y="2320926"/>
        <a:ext cx="1520468" cy="463557"/>
      </dsp:txXfrm>
    </dsp:sp>
    <dsp:sp modelId="{E628A065-EA81-4688-BE15-4C8CCF6E8F5B}">
      <dsp:nvSpPr>
        <dsp:cNvPr id="0" name=""/>
        <dsp:cNvSpPr/>
      </dsp:nvSpPr>
      <dsp:spPr>
        <a:xfrm>
          <a:off x="2826109" y="2031202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MAPEO DE EVENTOS ESPECIALIZADOS EN/PARA LOS MERCADOS OBJETIVOS</a:t>
          </a:r>
          <a:endParaRPr lang="es-CO" sz="700" kern="1200" dirty="0"/>
        </a:p>
      </dsp:txBody>
      <dsp:txXfrm>
        <a:off x="2826109" y="2031202"/>
        <a:ext cx="1520468" cy="463557"/>
      </dsp:txXfrm>
    </dsp:sp>
    <dsp:sp modelId="{4693F092-84CE-42A7-AD61-58082DA60E7D}">
      <dsp:nvSpPr>
        <dsp:cNvPr id="0" name=""/>
        <dsp:cNvSpPr/>
      </dsp:nvSpPr>
      <dsp:spPr>
        <a:xfrm>
          <a:off x="2826109" y="261064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REALIZAR MAPEO DE LOS EVENTOS ESPECIALLIZADOS EN LOS QUE PARTICIPEN LAS AGENCIAS </a:t>
          </a:r>
          <a:endParaRPr lang="es-CO" sz="700" kern="1200" dirty="0"/>
        </a:p>
      </dsp:txBody>
      <dsp:txXfrm>
        <a:off x="2826109" y="2610649"/>
        <a:ext cx="1520468" cy="463557"/>
      </dsp:txXfrm>
    </dsp:sp>
    <dsp:sp modelId="{E5E3ED08-274D-4DFE-B5BD-80CB661A656B}">
      <dsp:nvSpPr>
        <dsp:cNvPr id="0" name=""/>
        <dsp:cNvSpPr/>
      </dsp:nvSpPr>
      <dsp:spPr>
        <a:xfrm>
          <a:off x="4650672" y="2610649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SELECCINAR EVENTOS DE PARTICIPACION CONJUNTA</a:t>
          </a:r>
          <a:endParaRPr lang="es-CO" sz="700" kern="1200" dirty="0"/>
        </a:p>
      </dsp:txBody>
      <dsp:txXfrm>
        <a:off x="4650672" y="2610649"/>
        <a:ext cx="1520468" cy="463557"/>
      </dsp:txXfrm>
    </dsp:sp>
    <dsp:sp modelId="{90210313-7CBC-42A2-BE5F-5DE99DB09CDC}">
      <dsp:nvSpPr>
        <dsp:cNvPr id="0" name=""/>
        <dsp:cNvSpPr/>
      </dsp:nvSpPr>
      <dsp:spPr>
        <a:xfrm>
          <a:off x="1001547" y="3769543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DESARROLLAR NUEVOS EVENTOS</a:t>
          </a:r>
          <a:endParaRPr lang="es-CO" sz="700" kern="1200" dirty="0"/>
        </a:p>
      </dsp:txBody>
      <dsp:txXfrm>
        <a:off x="1001547" y="3769543"/>
        <a:ext cx="1520468" cy="463557"/>
      </dsp:txXfrm>
    </dsp:sp>
    <dsp:sp modelId="{8C2199BA-EB3C-41F5-BBA7-A74C1BF8ED82}">
      <dsp:nvSpPr>
        <dsp:cNvPr id="0" name=""/>
        <dsp:cNvSpPr/>
      </dsp:nvSpPr>
      <dsp:spPr>
        <a:xfrm>
          <a:off x="2826109" y="3479820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DISEÑAR EVENTO PROMOCIONAL ESPECIALIZADO</a:t>
          </a:r>
          <a:endParaRPr lang="es-CO" sz="700" kern="1200" dirty="0"/>
        </a:p>
      </dsp:txBody>
      <dsp:txXfrm>
        <a:off x="2826109" y="3479820"/>
        <a:ext cx="1520468" cy="463557"/>
      </dsp:txXfrm>
    </dsp:sp>
    <dsp:sp modelId="{8FAF721C-74E1-458F-AF23-563F4DB3A1CA}">
      <dsp:nvSpPr>
        <dsp:cNvPr id="0" name=""/>
        <dsp:cNvSpPr/>
      </dsp:nvSpPr>
      <dsp:spPr>
        <a:xfrm>
          <a:off x="4650672" y="319009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DEFINIR EL TIPO DE  EVENTO MAS ADECUADO PARA LA OFERTA DE LA REGION</a:t>
          </a:r>
          <a:endParaRPr lang="es-CO" sz="700" kern="1200" dirty="0"/>
        </a:p>
      </dsp:txBody>
      <dsp:txXfrm>
        <a:off x="4650672" y="3190096"/>
        <a:ext cx="1520468" cy="463557"/>
      </dsp:txXfrm>
    </dsp:sp>
    <dsp:sp modelId="{394BE52F-50BD-4A1A-AAC3-558B876A200A}">
      <dsp:nvSpPr>
        <dsp:cNvPr id="0" name=""/>
        <dsp:cNvSpPr/>
      </dsp:nvSpPr>
      <dsp:spPr>
        <a:xfrm>
          <a:off x="6475235" y="3190096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glow rad="1397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ESTRUCTURAR Y PRESENTAR UN PROYECTO AL BID PARA APOYO EN LA REALIZACION Y POSICIONAMIENTO DEL EVENTO PROMOCIONAL ESPECIALIZADO</a:t>
          </a:r>
          <a:endParaRPr lang="es-CO" sz="700" kern="1200" dirty="0"/>
        </a:p>
      </dsp:txBody>
      <dsp:txXfrm>
        <a:off x="6475235" y="3190096"/>
        <a:ext cx="1520468" cy="463557"/>
      </dsp:txXfrm>
    </dsp:sp>
    <dsp:sp modelId="{D8D326CC-F6B5-4661-84DE-6570C3FC7ECD}">
      <dsp:nvSpPr>
        <dsp:cNvPr id="0" name=""/>
        <dsp:cNvSpPr/>
      </dsp:nvSpPr>
      <dsp:spPr>
        <a:xfrm>
          <a:off x="4650672" y="3769543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IDENTIFICAR POSIBLES FUENTES DE FINANCIACION PARA E EVENTO</a:t>
          </a:r>
          <a:endParaRPr lang="es-CO" sz="700" kern="1200" dirty="0"/>
        </a:p>
      </dsp:txBody>
      <dsp:txXfrm>
        <a:off x="4650672" y="3769543"/>
        <a:ext cx="1520468" cy="463557"/>
      </dsp:txXfrm>
    </dsp:sp>
    <dsp:sp modelId="{E59488DD-9BC0-433B-85D6-1C3F185CA7ED}">
      <dsp:nvSpPr>
        <dsp:cNvPr id="0" name=""/>
        <dsp:cNvSpPr/>
      </dsp:nvSpPr>
      <dsp:spPr>
        <a:xfrm>
          <a:off x="2826109" y="4059267"/>
          <a:ext cx="1520468" cy="463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700" kern="1200" dirty="0" smtClean="0"/>
            <a:t>DISEÑAR UN PREMIO PARA CASOS EXITOSOS DE ENCADENAMIENTO DEL SECTOR PARA LA REGION</a:t>
          </a:r>
          <a:endParaRPr lang="es-CO" sz="700" kern="1200" dirty="0"/>
        </a:p>
      </dsp:txBody>
      <dsp:txXfrm>
        <a:off x="2826109" y="4059267"/>
        <a:ext cx="1520468" cy="4635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3F074-B29C-4DDE-9CD1-8E4D1D40C0B7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F10D3-8352-43D9-A7C9-DD80D8996A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263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F10D3-8352-43D9-A7C9-DD80D8996A42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821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2013E-9608-4C60-8C71-304BB48090B2}" type="datetimeFigureOut">
              <a:rPr lang="es-CO" smtClean="0"/>
              <a:t>01/12/2014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202DC-8D3D-49D1-A060-D276EC07A95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8001056" cy="1928826"/>
          </a:xfrm>
        </p:spPr>
        <p:txBody>
          <a:bodyPr>
            <a:noAutofit/>
          </a:bodyPr>
          <a:lstStyle/>
          <a:p>
            <a:pPr algn="r"/>
            <a:r>
              <a:rPr lang="es-CO" sz="3200" b="1" dirty="0" smtClean="0">
                <a:solidFill>
                  <a:schemeClr val="accent6">
                    <a:lumMod val="75000"/>
                  </a:schemeClr>
                </a:solidFill>
              </a:rPr>
              <a:t>Componente IV</a:t>
            </a:r>
            <a:br>
              <a:rPr lang="es-CO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s-CO" sz="3200" b="1" dirty="0" smtClean="0">
                <a:solidFill>
                  <a:schemeClr val="accent6">
                    <a:lumMod val="75000"/>
                  </a:schemeClr>
                </a:solidFill>
              </a:rPr>
              <a:t>Estrategia regional de promoción de exportaciones y atracción de inversión extranjera</a:t>
            </a:r>
            <a:endParaRPr lang="es-CO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00162" y="4714884"/>
            <a:ext cx="7058052" cy="1428760"/>
          </a:xfrm>
        </p:spPr>
        <p:txBody>
          <a:bodyPr>
            <a:noAutofit/>
          </a:bodyPr>
          <a:lstStyle/>
          <a:p>
            <a:pPr algn="r"/>
            <a:r>
              <a:rPr lang="es-CO" b="1" dirty="0" smtClean="0">
                <a:solidFill>
                  <a:srgbClr val="002060"/>
                </a:solidFill>
              </a:rPr>
              <a:t>Pilar Lozano</a:t>
            </a:r>
            <a:endParaRPr lang="es-CO" b="1" dirty="0">
              <a:solidFill>
                <a:srgbClr val="002060"/>
              </a:solidFill>
            </a:endParaRPr>
          </a:p>
          <a:p>
            <a:pPr algn="r"/>
            <a:r>
              <a:rPr lang="es-CO" sz="2400" b="1" dirty="0" smtClean="0">
                <a:solidFill>
                  <a:srgbClr val="002060"/>
                </a:solidFill>
              </a:rPr>
              <a:t>Montevideo</a:t>
            </a:r>
          </a:p>
          <a:p>
            <a:pPr algn="r"/>
            <a:r>
              <a:rPr lang="es-CO" sz="2400" b="1" dirty="0" smtClean="0">
                <a:solidFill>
                  <a:srgbClr val="002060"/>
                </a:solidFill>
              </a:rPr>
              <a:t>Octubre 10 de 2014</a:t>
            </a:r>
            <a:endParaRPr lang="es-CO" sz="2400" b="1" dirty="0">
              <a:solidFill>
                <a:srgbClr val="00206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221088"/>
            <a:ext cx="3332752" cy="221628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636912"/>
            <a:ext cx="2538749" cy="25387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1753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47564" y="1772816"/>
            <a:ext cx="158417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accent2">
                    <a:lumMod val="75000"/>
                  </a:schemeClr>
                </a:solidFill>
              </a:rPr>
              <a:t>1. Fortalecimiento de entidades de apoyo</a:t>
            </a:r>
            <a:endParaRPr lang="es-CO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11560" y="3356992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accent2">
                    <a:lumMod val="75000"/>
                  </a:schemeClr>
                </a:solidFill>
              </a:rPr>
              <a:t>2. Fortalecimiento y preparación de empresas</a:t>
            </a:r>
            <a:endParaRPr lang="es-CO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1560" y="489297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es-CO" sz="1600" b="1" dirty="0" err="1" smtClean="0">
                <a:solidFill>
                  <a:schemeClr val="accent2">
                    <a:lumMod val="75000"/>
                  </a:schemeClr>
                </a:solidFill>
              </a:rPr>
              <a:t>Definicion</a:t>
            </a:r>
            <a:r>
              <a:rPr lang="es-CO" sz="1600" b="1" dirty="0" smtClean="0">
                <a:solidFill>
                  <a:schemeClr val="accent2">
                    <a:lumMod val="75000"/>
                  </a:schemeClr>
                </a:solidFill>
              </a:rPr>
              <a:t> estrategia de </a:t>
            </a:r>
            <a:r>
              <a:rPr lang="es-CO" sz="1600" b="1" dirty="0" err="1" smtClean="0">
                <a:solidFill>
                  <a:schemeClr val="accent2">
                    <a:lumMod val="75000"/>
                  </a:schemeClr>
                </a:solidFill>
              </a:rPr>
              <a:t>promocion</a:t>
            </a:r>
            <a:endParaRPr lang="es-CO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2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5484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55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</a:rPr>
              <a:t>ESTRATEGIA REGIONAL DE PROMOCION DE EXPORTACIONES Y ATRACCION DE INVERSION EXTRANJERA</a:t>
            </a:r>
            <a:endParaRPr lang="es-CO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5739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3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Autofit/>
          </a:bodyPr>
          <a:lstStyle/>
          <a:p>
            <a:r>
              <a:rPr lang="es-CO" sz="2000" b="1" dirty="0" smtClean="0">
                <a:solidFill>
                  <a:schemeClr val="tx2">
                    <a:lumMod val="75000"/>
                  </a:schemeClr>
                </a:solidFill>
              </a:rPr>
              <a:t>ESTRATEGIA DE EXPORTACION Y ATRACCION DE INVERSION PARA EL SECTOR AUDIOVISUAL</a:t>
            </a:r>
            <a:endParaRPr lang="es-CO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081078"/>
              </p:ext>
            </p:extLst>
          </p:nvPr>
        </p:nvGraphicFramePr>
        <p:xfrm>
          <a:off x="457200" y="163934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39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1259632" y="1052736"/>
            <a:ext cx="3528392" cy="48965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91264" cy="202034"/>
          </a:xfrm>
        </p:spPr>
        <p:txBody>
          <a:bodyPr>
            <a:noAutofit/>
          </a:bodyPr>
          <a:lstStyle/>
          <a:p>
            <a:r>
              <a:rPr lang="es-CO" sz="2000" b="1" dirty="0">
                <a:solidFill>
                  <a:schemeClr val="tx2">
                    <a:lumMod val="75000"/>
                  </a:schemeClr>
                </a:solidFill>
              </a:rPr>
              <a:t>ESTRATEGIA DE EXPORTACION Y </a:t>
            </a:r>
            <a:r>
              <a:rPr lang="es-CO" sz="2000" b="1" dirty="0" smtClean="0">
                <a:solidFill>
                  <a:schemeClr val="tx2">
                    <a:lumMod val="75000"/>
                  </a:schemeClr>
                </a:solidFill>
              </a:rPr>
              <a:t>ATRACCION </a:t>
            </a:r>
            <a:r>
              <a:rPr lang="es-CO" sz="2000" b="1" dirty="0">
                <a:solidFill>
                  <a:schemeClr val="tx2">
                    <a:lumMod val="75000"/>
                  </a:schemeClr>
                </a:solidFill>
              </a:rPr>
              <a:t>DE INVERSION PARA EL SECTOR AUDIOVISUAL</a:t>
            </a:r>
            <a:endParaRPr lang="es-CO" sz="20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5076056" y="1052736"/>
            <a:ext cx="3672408" cy="48965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6807"/>
              </p:ext>
            </p:extLst>
          </p:nvPr>
        </p:nvGraphicFramePr>
        <p:xfrm>
          <a:off x="457200" y="418654"/>
          <a:ext cx="8229600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5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CO" sz="2000" b="1" dirty="0" smtClean="0">
                <a:solidFill>
                  <a:schemeClr val="tx2">
                    <a:lumMod val="75000"/>
                  </a:schemeClr>
                </a:solidFill>
              </a:rPr>
              <a:t>ESTRATEGIA DE EXPORTACION Y ATRACCION DE INVERSION PARA EL SECTOR AUDIOVISUAL</a:t>
            </a:r>
            <a:endParaRPr lang="es-CO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1524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Conector angular 7"/>
          <p:cNvCxnSpPr/>
          <p:nvPr/>
        </p:nvCxnSpPr>
        <p:spPr>
          <a:xfrm rot="16200000" flipH="1">
            <a:off x="6297466" y="1949793"/>
            <a:ext cx="864096" cy="792088"/>
          </a:xfrm>
          <a:prstGeom prst="bentConnector3">
            <a:avLst>
              <a:gd name="adj1" fmla="val 1288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/>
          <p:nvPr/>
        </p:nvCxnSpPr>
        <p:spPr>
          <a:xfrm>
            <a:off x="6333470" y="2492896"/>
            <a:ext cx="1594520" cy="36004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r 15"/>
          <p:cNvCxnSpPr/>
          <p:nvPr/>
        </p:nvCxnSpPr>
        <p:spPr>
          <a:xfrm flipV="1">
            <a:off x="6351271" y="3176972"/>
            <a:ext cx="1548575" cy="576064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89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94038"/>
            <a:ext cx="8640960" cy="1143000"/>
          </a:xfrm>
        </p:spPr>
        <p:txBody>
          <a:bodyPr>
            <a:normAutofit/>
          </a:bodyPr>
          <a:lstStyle/>
          <a:p>
            <a:r>
              <a:rPr lang="es-CO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PREGUNTAS</a:t>
            </a:r>
            <a:endParaRPr lang="es-CO" b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596709"/>
            <a:ext cx="5287318" cy="5287318"/>
          </a:xfrm>
        </p:spPr>
      </p:pic>
    </p:spTree>
    <p:extLst>
      <p:ext uri="{BB962C8B-B14F-4D97-AF65-F5344CB8AC3E}">
        <p14:creationId xmlns:p14="http://schemas.microsoft.com/office/powerpoint/2010/main" val="252138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redondeado 15"/>
          <p:cNvSpPr/>
          <p:nvPr/>
        </p:nvSpPr>
        <p:spPr>
          <a:xfrm>
            <a:off x="5256076" y="1484784"/>
            <a:ext cx="2700300" cy="46085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redondeado 14"/>
          <p:cNvSpPr/>
          <p:nvPr/>
        </p:nvSpPr>
        <p:spPr>
          <a:xfrm>
            <a:off x="2483768" y="1772816"/>
            <a:ext cx="2664296" cy="43204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427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ector recto 5"/>
          <p:cNvCxnSpPr/>
          <p:nvPr/>
        </p:nvCxnSpPr>
        <p:spPr>
          <a:xfrm>
            <a:off x="6228184" y="2348880"/>
            <a:ext cx="36004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6228184" y="2636912"/>
            <a:ext cx="360040" cy="217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6228184" y="2636296"/>
            <a:ext cx="360040" cy="7040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redondeado 16"/>
          <p:cNvSpPr/>
          <p:nvPr/>
        </p:nvSpPr>
        <p:spPr>
          <a:xfrm>
            <a:off x="539552" y="488132"/>
            <a:ext cx="1800200" cy="6366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Lineamiento estratégico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2879812" y="488132"/>
            <a:ext cx="2052228" cy="6366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Plan de acción</a:t>
            </a:r>
            <a:endParaRPr lang="es-CO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5760132" y="488132"/>
            <a:ext cx="1836204" cy="63661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Plan de implementación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4781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5364088" y="1484784"/>
            <a:ext cx="2808312" cy="49685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redondeado 5"/>
          <p:cNvSpPr/>
          <p:nvPr/>
        </p:nvSpPr>
        <p:spPr>
          <a:xfrm>
            <a:off x="2411760" y="1556792"/>
            <a:ext cx="2736304" cy="49685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7634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cto 4"/>
          <p:cNvCxnSpPr/>
          <p:nvPr/>
        </p:nvCxnSpPr>
        <p:spPr>
          <a:xfrm>
            <a:off x="6588224" y="4941168"/>
            <a:ext cx="432048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redondeado 7"/>
          <p:cNvSpPr/>
          <p:nvPr/>
        </p:nvSpPr>
        <p:spPr>
          <a:xfrm>
            <a:off x="503784" y="476672"/>
            <a:ext cx="1656184" cy="64807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Lineamiento estratégico</a:t>
            </a:r>
            <a:endParaRPr lang="es-CO" dirty="0"/>
          </a:p>
        </p:txBody>
      </p:sp>
      <p:sp>
        <p:nvSpPr>
          <p:cNvPr id="9" name="Rectángulo redondeado 8"/>
          <p:cNvSpPr/>
          <p:nvPr/>
        </p:nvSpPr>
        <p:spPr>
          <a:xfrm>
            <a:off x="3059832" y="476672"/>
            <a:ext cx="1547936" cy="64807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Plan de acción</a:t>
            </a:r>
            <a:endParaRPr lang="es-CO" dirty="0"/>
          </a:p>
        </p:txBody>
      </p:sp>
      <p:sp>
        <p:nvSpPr>
          <p:cNvPr id="10" name="Rectángulo redondeado 9"/>
          <p:cNvSpPr/>
          <p:nvPr/>
        </p:nvSpPr>
        <p:spPr>
          <a:xfrm>
            <a:off x="5832140" y="505111"/>
            <a:ext cx="1764196" cy="619633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Plan de implementación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026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Estructura de la estrategia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2194488"/>
            <a:ext cx="8229600" cy="3949899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Recortar rectángulo de esquina del mismo lado 3"/>
          <p:cNvSpPr/>
          <p:nvPr/>
        </p:nvSpPr>
        <p:spPr>
          <a:xfrm>
            <a:off x="457200" y="856656"/>
            <a:ext cx="8229600" cy="755814"/>
          </a:xfrm>
          <a:prstGeom prst="snip2Same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Convertir a América Latina en proveedor de servicios audiovisuales</a:t>
            </a:r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714400" y="2358826"/>
            <a:ext cx="2160240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Consolidar oferta exportable regional complementaria y competitiva para ingresar al mercado Americano</a:t>
            </a:r>
            <a:endParaRPr lang="es-CO" sz="1200" dirty="0"/>
          </a:p>
        </p:txBody>
      </p:sp>
      <p:sp>
        <p:nvSpPr>
          <p:cNvPr id="6" name="Rectángulo 5"/>
          <p:cNvSpPr/>
          <p:nvPr/>
        </p:nvSpPr>
        <p:spPr>
          <a:xfrm>
            <a:off x="3272786" y="2351653"/>
            <a:ext cx="2160240" cy="936104"/>
          </a:xfrm>
          <a:prstGeom prst="rect">
            <a:avLst/>
          </a:prstGeom>
          <a:solidFill>
            <a:srgbClr val="CCB1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dirty="0" smtClean="0"/>
              <a:t>Estructurar e implementar estrategia de promoción</a:t>
            </a:r>
            <a:endParaRPr lang="es-CO" sz="1200" dirty="0"/>
          </a:p>
        </p:txBody>
      </p:sp>
      <p:sp>
        <p:nvSpPr>
          <p:cNvPr id="7" name="Rectángulo 6"/>
          <p:cNvSpPr/>
          <p:nvPr/>
        </p:nvSpPr>
        <p:spPr>
          <a:xfrm>
            <a:off x="5806480" y="2358826"/>
            <a:ext cx="2160240" cy="92615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Consolidar las condiciones necesarias para facilitar la atracción de inversión</a:t>
            </a:r>
            <a:endParaRPr lang="es-CO" sz="14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736900" y="3427138"/>
            <a:ext cx="2160240" cy="6571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s-CO" sz="1200" dirty="0" smtClean="0"/>
              <a:t>Fortalecimiento de las entidades de apoyo</a:t>
            </a:r>
            <a:endParaRPr lang="es-CO" sz="12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08558" y="4191077"/>
            <a:ext cx="2160240" cy="6571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Font typeface="+mj-lt"/>
              <a:buAutoNum type="arabicPeriod" startAt="2"/>
            </a:pPr>
            <a:r>
              <a:rPr lang="es-CO" sz="1200" dirty="0" smtClean="0"/>
              <a:t>Fortalecimiento y preparación de empresas exportadoras</a:t>
            </a:r>
            <a:endParaRPr lang="es-CO" sz="120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734683" y="4980399"/>
            <a:ext cx="2160240" cy="6571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3260440" y="3393629"/>
            <a:ext cx="2160240" cy="657114"/>
          </a:xfrm>
          <a:prstGeom prst="roundRect">
            <a:avLst/>
          </a:prstGeom>
          <a:solidFill>
            <a:srgbClr val="CCB1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200" dirty="0"/>
              <a:t>Consolidar el sector al interior de los países participantes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3260440" y="4149442"/>
            <a:ext cx="2160240" cy="657114"/>
          </a:xfrm>
          <a:prstGeom prst="roundRect">
            <a:avLst/>
          </a:prstGeom>
          <a:solidFill>
            <a:srgbClr val="CCB1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redondeado 16"/>
          <p:cNvSpPr/>
          <p:nvPr/>
        </p:nvSpPr>
        <p:spPr>
          <a:xfrm>
            <a:off x="3260440" y="4905255"/>
            <a:ext cx="2160240" cy="657114"/>
          </a:xfrm>
          <a:prstGeom prst="roundRect">
            <a:avLst/>
          </a:prstGeom>
          <a:solidFill>
            <a:srgbClr val="CCB1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ectángulo redondeado 17"/>
          <p:cNvSpPr/>
          <p:nvPr/>
        </p:nvSpPr>
        <p:spPr>
          <a:xfrm>
            <a:off x="5821166" y="3427138"/>
            <a:ext cx="2160240" cy="65711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Consolidar</a:t>
            </a:r>
            <a:r>
              <a:rPr lang="es-CO" dirty="0" smtClean="0"/>
              <a:t> </a:t>
            </a:r>
            <a:r>
              <a:rPr lang="es-CO" sz="1200" dirty="0" smtClean="0"/>
              <a:t>incentivos en los para facilitar la atracción de inversión</a:t>
            </a:r>
            <a:endParaRPr lang="es-CO" sz="1200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5824020" y="4149442"/>
            <a:ext cx="2160240" cy="65711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Estructurar estrategia de atracción de inversión</a:t>
            </a:r>
            <a:endParaRPr lang="es-CO" sz="1200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5821166" y="4905255"/>
            <a:ext cx="2160240" cy="65711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 redondeado 20"/>
          <p:cNvSpPr/>
          <p:nvPr/>
        </p:nvSpPr>
        <p:spPr>
          <a:xfrm>
            <a:off x="3260440" y="5675958"/>
            <a:ext cx="2160240" cy="657114"/>
          </a:xfrm>
          <a:prstGeom prst="roundRect">
            <a:avLst/>
          </a:prstGeom>
          <a:solidFill>
            <a:srgbClr val="CCB1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Pentágono 21"/>
          <p:cNvSpPr/>
          <p:nvPr/>
        </p:nvSpPr>
        <p:spPr>
          <a:xfrm rot="5400000">
            <a:off x="1291306" y="1809914"/>
            <a:ext cx="529046" cy="3043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Pentágono 22"/>
          <p:cNvSpPr/>
          <p:nvPr/>
        </p:nvSpPr>
        <p:spPr>
          <a:xfrm rot="5400000">
            <a:off x="6622077" y="1866966"/>
            <a:ext cx="529046" cy="3043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Pentágono 23"/>
          <p:cNvSpPr/>
          <p:nvPr/>
        </p:nvSpPr>
        <p:spPr>
          <a:xfrm rot="5400000">
            <a:off x="3957781" y="1838401"/>
            <a:ext cx="529046" cy="30436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067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</TotalTime>
  <Words>984</Words>
  <Application>Microsoft Office PowerPoint</Application>
  <PresentationFormat>Presentación en pantalla (4:3)</PresentationFormat>
  <Paragraphs>131</Paragraphs>
  <Slides>11</Slides>
  <Notes>1</Notes>
  <HiddenSlides>5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Componente IV Estrategia regional de promoción de exportaciones y atracción de inversión extranjera</vt:lpstr>
      <vt:lpstr>ESTRATEGIA REGIONAL DE PROMOCION DE EXPORTACIONES Y ATRACCION DE INVERSION EXTRANJERA</vt:lpstr>
      <vt:lpstr>ESTRATEGIA DE EXPORTACION Y ATRACCION DE INVERSION PARA EL SECTOR AUDIOVISUAL</vt:lpstr>
      <vt:lpstr>ESTRATEGIA DE EXPORTACION Y ATRACCION DE INVERSION PARA EL SECTOR AUDIOVISUAL</vt:lpstr>
      <vt:lpstr>ESTRATEGIA DE EXPORTACION Y ATRACCION DE INVERSION PARA EL SECTOR AUDIOVISUAL</vt:lpstr>
      <vt:lpstr>PREGUNTAS</vt:lpstr>
      <vt:lpstr>Presentación de PowerPoint</vt:lpstr>
      <vt:lpstr>Presentación de PowerPoint</vt:lpstr>
      <vt:lpstr>Estructura de la estrategia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Gaby</dc:creator>
  <cp:lastModifiedBy>Gabriel</cp:lastModifiedBy>
  <cp:revision>90</cp:revision>
  <dcterms:created xsi:type="dcterms:W3CDTF">2014-05-29T21:25:22Z</dcterms:created>
  <dcterms:modified xsi:type="dcterms:W3CDTF">2014-12-01T15:46:25Z</dcterms:modified>
</cp:coreProperties>
</file>