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4660"/>
  </p:normalViewPr>
  <p:slideViewPr>
    <p:cSldViewPr>
      <p:cViewPr varScale="1">
        <p:scale>
          <a:sx n="111" d="100"/>
          <a:sy n="111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20/03/2014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7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1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" y="0"/>
            <a:ext cx="9140067" cy="6870918"/>
          </a:xfrm>
        </p:spPr>
      </p:pic>
    </p:spTree>
    <p:extLst>
      <p:ext uri="{BB962C8B-B14F-4D97-AF65-F5344CB8AC3E}">
        <p14:creationId xmlns:p14="http://schemas.microsoft.com/office/powerpoint/2010/main" val="384751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73875"/>
          </a:xfrm>
        </p:spPr>
      </p:pic>
    </p:spTree>
    <p:extLst>
      <p:ext uri="{BB962C8B-B14F-4D97-AF65-F5344CB8AC3E}">
        <p14:creationId xmlns:p14="http://schemas.microsoft.com/office/powerpoint/2010/main" val="384206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62" y="-1"/>
            <a:ext cx="9162062" cy="6887453"/>
          </a:xfrm>
        </p:spPr>
      </p:pic>
    </p:spTree>
    <p:extLst>
      <p:ext uri="{BB962C8B-B14F-4D97-AF65-F5344CB8AC3E}">
        <p14:creationId xmlns:p14="http://schemas.microsoft.com/office/powerpoint/2010/main" val="2564212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Tamara Urrestarazu</dc:creator>
  <cp:lastModifiedBy>Tamara Urrestarazu</cp:lastModifiedBy>
  <cp:revision>1</cp:revision>
  <dcterms:created xsi:type="dcterms:W3CDTF">2014-03-20T14:49:38Z</dcterms:created>
  <dcterms:modified xsi:type="dcterms:W3CDTF">2014-03-20T14:51:45Z</dcterms:modified>
</cp:coreProperties>
</file>