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9" r:id="rId4"/>
    <p:sldId id="260" r:id="rId5"/>
    <p:sldId id="257" r:id="rId6"/>
    <p:sldId id="261" r:id="rId7"/>
    <p:sldId id="263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4B55-B83E-47AA-9229-B5DA0297CFAE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8251-8102-43C5-962D-652AE869CB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569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4B55-B83E-47AA-9229-B5DA0297CFAE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8251-8102-43C5-962D-652AE869CB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4831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4B55-B83E-47AA-9229-B5DA0297CFAE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8251-8102-43C5-962D-652AE869CB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8348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4B55-B83E-47AA-9229-B5DA0297CFAE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8251-8102-43C5-962D-652AE869CB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5020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4B55-B83E-47AA-9229-B5DA0297CFAE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8251-8102-43C5-962D-652AE869CB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43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4B55-B83E-47AA-9229-B5DA0297CFAE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8251-8102-43C5-962D-652AE869CB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860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4B55-B83E-47AA-9229-B5DA0297CFAE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8251-8102-43C5-962D-652AE869CB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0194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4B55-B83E-47AA-9229-B5DA0297CFAE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8251-8102-43C5-962D-652AE869CB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5409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4B55-B83E-47AA-9229-B5DA0297CFAE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8251-8102-43C5-962D-652AE869CB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113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4B55-B83E-47AA-9229-B5DA0297CFAE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8251-8102-43C5-962D-652AE869CB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08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04B55-B83E-47AA-9229-B5DA0297CFAE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68251-8102-43C5-962D-652AE869CB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288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04B55-B83E-47AA-9229-B5DA0297CFAE}" type="datetimeFigureOut">
              <a:rPr lang="pt-BR" smtClean="0"/>
              <a:t>16/09/2015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68251-8102-43C5-962D-652AE869CBA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662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g"/><Relationship Id="rId7" Type="http://schemas.openxmlformats.org/officeDocument/2006/relationships/image" Target="../media/image20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5435600"/>
            <a:ext cx="1854200" cy="1854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100"/>
            <a:ext cx="12192000" cy="47498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1778665"/>
            <a:ext cx="7067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IV REUNIÓN REDIBERO 2015</a:t>
            </a:r>
          </a:p>
          <a:p>
            <a:endParaRPr lang="pt-BR" sz="40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26 y 27 </a:t>
            </a:r>
            <a:r>
              <a:rPr lang="pt-BR" sz="4000" b="1" dirty="0" err="1" smtClean="0">
                <a:solidFill>
                  <a:schemeClr val="accent1">
                    <a:lumMod val="50000"/>
                  </a:schemeClr>
                </a:solidFill>
              </a:rPr>
              <a:t>Noviembre</a:t>
            </a:r>
            <a:endParaRPr lang="pt-BR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Manaus - Brasil</a:t>
            </a:r>
            <a:endParaRPr lang="pt-BR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0" y="130042"/>
            <a:ext cx="2934369" cy="5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3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5435600"/>
            <a:ext cx="1854200" cy="1854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100"/>
            <a:ext cx="12192000" cy="47498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1778665"/>
            <a:ext cx="70675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LA AGENDA</a:t>
            </a:r>
            <a:endParaRPr lang="pt-BR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pt-BR" sz="40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4000" dirty="0" smtClean="0">
                <a:solidFill>
                  <a:schemeClr val="accent1">
                    <a:lumMod val="50000"/>
                  </a:schemeClr>
                </a:solidFill>
              </a:rPr>
              <a:t>       TEMA PRINCIPAL:</a:t>
            </a:r>
          </a:p>
          <a:p>
            <a:endParaRPr lang="pt-BR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SOSTENIBILIDAD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0" y="130042"/>
            <a:ext cx="2934369" cy="5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6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2054" y="0"/>
            <a:ext cx="6966857" cy="68580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0765" y="196717"/>
            <a:ext cx="2934369" cy="584333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5435600"/>
            <a:ext cx="1854200" cy="18542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271209" y="1330989"/>
            <a:ext cx="20665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smtClean="0">
                <a:solidFill>
                  <a:schemeClr val="accent1">
                    <a:lumMod val="50000"/>
                  </a:schemeClr>
                </a:solidFill>
              </a:rPr>
              <a:t>Manaus</a:t>
            </a:r>
            <a:endParaRPr lang="pt-BR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162800" y="2790825"/>
            <a:ext cx="435247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2 </a:t>
            </a:r>
            <a:r>
              <a:rPr lang="pt-BR" sz="3200" b="1" dirty="0" err="1" smtClean="0">
                <a:solidFill>
                  <a:schemeClr val="accent1">
                    <a:lumMod val="50000"/>
                  </a:schemeClr>
                </a:solidFill>
              </a:rPr>
              <a:t>millones</a:t>
            </a:r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 de habitantes</a:t>
            </a:r>
          </a:p>
          <a:p>
            <a:endParaRPr lang="pt-BR" sz="32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Clima </a:t>
            </a:r>
            <a:r>
              <a:rPr lang="pt-BR" sz="3200" b="1" dirty="0" err="1" smtClean="0">
                <a:solidFill>
                  <a:schemeClr val="accent1">
                    <a:lumMod val="50000"/>
                  </a:schemeClr>
                </a:solidFill>
              </a:rPr>
              <a:t>caliente</a:t>
            </a:r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 y </a:t>
            </a:r>
            <a:r>
              <a:rPr lang="pt-BR" sz="3200" b="1" dirty="0" err="1" smtClean="0">
                <a:solidFill>
                  <a:schemeClr val="accent1">
                    <a:lumMod val="50000"/>
                  </a:schemeClr>
                </a:solidFill>
              </a:rPr>
              <a:t>umido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1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019174"/>
            <a:ext cx="5715000" cy="30194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39" y="4124277"/>
            <a:ext cx="3876674" cy="273372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4" y="4125178"/>
            <a:ext cx="3895725" cy="273282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7439025" y="1190625"/>
            <a:ext cx="26860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b="1" dirty="0" smtClean="0">
                <a:solidFill>
                  <a:schemeClr val="accent1">
                    <a:lumMod val="50000"/>
                  </a:schemeClr>
                </a:solidFill>
              </a:rPr>
              <a:t>MANAUS</a:t>
            </a:r>
          </a:p>
          <a:p>
            <a:endParaRPr lang="pt-BR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0" y="130042"/>
            <a:ext cx="2934369" cy="584333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5435600"/>
            <a:ext cx="1854200" cy="185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2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0" y="1181100"/>
            <a:ext cx="8862179" cy="549592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0" y="130042"/>
            <a:ext cx="2934369" cy="584333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4810125" y="422208"/>
            <a:ext cx="70839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Aeroporto Internacional Eduardo Gomes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AutoShape 2" descr="Resultado de imagem para tam logo"/>
          <p:cNvSpPr>
            <a:spLocks noChangeAspect="1" noChangeArrowheads="1"/>
          </p:cNvSpPr>
          <p:nvPr/>
        </p:nvSpPr>
        <p:spPr bwMode="auto">
          <a:xfrm>
            <a:off x="63500" y="-136525"/>
            <a:ext cx="15335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093" y="4813019"/>
            <a:ext cx="1183707" cy="87491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49" y="2703260"/>
            <a:ext cx="1753404" cy="876702"/>
          </a:xfrm>
          <a:prstGeom prst="rect">
            <a:avLst/>
          </a:prstGeom>
        </p:spPr>
      </p:pic>
      <p:sp>
        <p:nvSpPr>
          <p:cNvPr id="5" name="AutoShape 4" descr="Resultado de imagem para AZUL airlines LOGO"/>
          <p:cNvSpPr>
            <a:spLocks noChangeAspect="1" noChangeArrowheads="1"/>
          </p:cNvSpPr>
          <p:nvPr/>
        </p:nvSpPr>
        <p:spPr bwMode="auto">
          <a:xfrm>
            <a:off x="63500" y="-136525"/>
            <a:ext cx="17811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949" y="1541779"/>
            <a:ext cx="1778929" cy="1129983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4093" y="3532098"/>
            <a:ext cx="1800315" cy="471609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181" y="4148379"/>
            <a:ext cx="1715599" cy="7733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7181" y="5717088"/>
            <a:ext cx="1751839" cy="67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20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53474" y="0"/>
            <a:ext cx="3438526" cy="1562100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TROPICAL ECO RESORT</a:t>
            </a:r>
            <a:b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408" y="4011612"/>
            <a:ext cx="3795184" cy="2846388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3337"/>
            <a:ext cx="4019550" cy="301466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" y="323850"/>
            <a:ext cx="2346325" cy="351948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549" y="702469"/>
            <a:ext cx="5444067" cy="276225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463309" y="3426837"/>
            <a:ext cx="32653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accent1">
                    <a:lumMod val="50000"/>
                  </a:schemeClr>
                </a:solidFill>
              </a:rPr>
              <a:t>CAESAR BUSINESS</a:t>
            </a:r>
            <a:endParaRPr lang="pt-BR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151" y="1045494"/>
            <a:ext cx="3959849" cy="188955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3343" y="4972050"/>
            <a:ext cx="3960906" cy="188595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062" y="2992613"/>
            <a:ext cx="3909187" cy="1865380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3760836" y="-9525"/>
            <a:ext cx="2425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800" b="1" dirty="0" smtClean="0">
                <a:solidFill>
                  <a:schemeClr val="accent1">
                    <a:lumMod val="50000"/>
                  </a:schemeClr>
                </a:solidFill>
              </a:rPr>
              <a:t>HOTELES</a:t>
            </a:r>
            <a:endParaRPr lang="pt-BR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71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800" y="5435600"/>
            <a:ext cx="1854200" cy="18542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4100"/>
            <a:ext cx="12192000" cy="47498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266951" y="1875375"/>
            <a:ext cx="3638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   OBRIGADA!</a:t>
            </a:r>
          </a:p>
          <a:p>
            <a:endParaRPr lang="pt-BR" sz="40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pt-BR" sz="40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90" y="130042"/>
            <a:ext cx="2934369" cy="5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9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43</Words>
  <Application>Microsoft Office PowerPoint</Application>
  <PresentationFormat>Widescreen</PresentationFormat>
  <Paragraphs>22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TROPICAL ECO RESORT 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Cintia Marques Faleiro</dc:creator>
  <cp:lastModifiedBy>Cintia Marques Faleiro</cp:lastModifiedBy>
  <cp:revision>15</cp:revision>
  <dcterms:created xsi:type="dcterms:W3CDTF">2015-09-16T01:38:00Z</dcterms:created>
  <dcterms:modified xsi:type="dcterms:W3CDTF">2015-09-16T03:33:58Z</dcterms:modified>
</cp:coreProperties>
</file>