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1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9"/>
  </p:notesMasterIdLst>
  <p:sldIdLst>
    <p:sldId id="363" r:id="rId3"/>
    <p:sldId id="364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40" r:id="rId22"/>
    <p:sldId id="341" r:id="rId23"/>
    <p:sldId id="344" r:id="rId24"/>
    <p:sldId id="345" r:id="rId25"/>
    <p:sldId id="347" r:id="rId26"/>
    <p:sldId id="349" r:id="rId27"/>
    <p:sldId id="350" r:id="rId28"/>
    <p:sldId id="342" r:id="rId29"/>
    <p:sldId id="351" r:id="rId30"/>
    <p:sldId id="266" r:id="rId31"/>
    <p:sldId id="267" r:id="rId32"/>
    <p:sldId id="268" r:id="rId33"/>
    <p:sldId id="257" r:id="rId34"/>
    <p:sldId id="258" r:id="rId35"/>
    <p:sldId id="269" r:id="rId36"/>
    <p:sldId id="365" r:id="rId37"/>
    <p:sldId id="261" r:id="rId38"/>
    <p:sldId id="262" r:id="rId39"/>
    <p:sldId id="366" r:id="rId40"/>
    <p:sldId id="264" r:id="rId41"/>
    <p:sldId id="265" r:id="rId42"/>
    <p:sldId id="310" r:id="rId43"/>
    <p:sldId id="316" r:id="rId44"/>
    <p:sldId id="321" r:id="rId45"/>
    <p:sldId id="320" r:id="rId46"/>
    <p:sldId id="317" r:id="rId47"/>
    <p:sldId id="314" r:id="rId48"/>
    <p:sldId id="318" r:id="rId49"/>
    <p:sldId id="270" r:id="rId50"/>
    <p:sldId id="271" r:id="rId51"/>
    <p:sldId id="272" r:id="rId52"/>
    <p:sldId id="273" r:id="rId53"/>
    <p:sldId id="274" r:id="rId54"/>
    <p:sldId id="275" r:id="rId55"/>
    <p:sldId id="276" r:id="rId56"/>
    <p:sldId id="277" r:id="rId57"/>
    <p:sldId id="278" r:id="rId58"/>
    <p:sldId id="279" r:id="rId59"/>
    <p:sldId id="280" r:id="rId60"/>
    <p:sldId id="281" r:id="rId61"/>
    <p:sldId id="282" r:id="rId62"/>
    <p:sldId id="283" r:id="rId63"/>
    <p:sldId id="284" r:id="rId64"/>
    <p:sldId id="285" r:id="rId65"/>
    <p:sldId id="286" r:id="rId66"/>
    <p:sldId id="287" r:id="rId67"/>
    <p:sldId id="288" r:id="rId68"/>
    <p:sldId id="289" r:id="rId69"/>
    <p:sldId id="290" r:id="rId70"/>
    <p:sldId id="291" r:id="rId71"/>
    <p:sldId id="292" r:id="rId72"/>
    <p:sldId id="293" r:id="rId73"/>
    <p:sldId id="294" r:id="rId74"/>
    <p:sldId id="295" r:id="rId75"/>
    <p:sldId id="296" r:id="rId76"/>
    <p:sldId id="353" r:id="rId77"/>
    <p:sldId id="298" r:id="rId78"/>
    <p:sldId id="299" r:id="rId79"/>
    <p:sldId id="300" r:id="rId80"/>
    <p:sldId id="301" r:id="rId81"/>
    <p:sldId id="302" r:id="rId82"/>
    <p:sldId id="303" r:id="rId83"/>
    <p:sldId id="304" r:id="rId84"/>
    <p:sldId id="305" r:id="rId85"/>
    <p:sldId id="306" r:id="rId86"/>
    <p:sldId id="307" r:id="rId87"/>
    <p:sldId id="308" r:id="rId8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5" autoAdjust="0"/>
    <p:restoredTop sz="94660"/>
  </p:normalViewPr>
  <p:slideViewPr>
    <p:cSldViewPr>
      <p:cViewPr>
        <p:scale>
          <a:sx n="110" d="100"/>
          <a:sy n="110" d="100"/>
        </p:scale>
        <p:origin x="588" y="14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nit-2k3\datos\Martin\Servicios%20-%20Promoci&#243;n\PPT\GRAF-TABLA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nit-2k3\datos\Martin\Servicios%20-%20Promoci&#243;n\PPT\GRAF-TABLA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nit-2k3\datos\Martin\Servicios%20-%20Promoci&#243;n\PPT\GRAF-TABLA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nit-2k3\datos\Martin\Servicios%20-%20Promoci&#243;n\PPT\GRAF-TABLA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56420529267367"/>
          <c:y val="3.8848920863309398E-2"/>
          <c:w val="0.87589831319943412"/>
          <c:h val="0.890372498225995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'G1'!$J$2</c:f>
              <c:strCache>
                <c:ptCount val="1"/>
                <c:pt idx="0">
                  <c:v>PROM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333333"/>
              </a:solidFill>
              <a:prstDash val="solid"/>
            </a:ln>
          </c:spPr>
          <c:invertIfNegative val="0"/>
          <c:cat>
            <c:strRef>
              <c:f>'G1'!$B$3:$B$28</c:f>
              <c:strCache>
                <c:ptCount val="26"/>
                <c:pt idx="0">
                  <c:v>Huso horario</c:v>
                </c:pt>
                <c:pt idx="1">
                  <c:v>Legislación sobre migraciones y movimientos de personal</c:v>
                </c:pt>
                <c:pt idx="2">
                  <c:v>Afinidad cultural</c:v>
                </c:pt>
                <c:pt idx="3">
                  <c:v>Costo de otra infraestructura</c:v>
                </c:pt>
                <c:pt idx="4">
                  <c:v>Calidad de otra infraestructura</c:v>
                </c:pt>
                <c:pt idx="5">
                  <c:v>Acceso y costo del hardware y otros bienes de capital</c:v>
                </c:pt>
                <c:pt idx="6">
                  <c:v>Acuerdos internacionales de protección  de inversiones</c:v>
                </c:pt>
                <c:pt idx="7">
                  <c:v>Costo de la infraestructura de comunicaciones</c:v>
                </c:pt>
                <c:pt idx="8">
                  <c:v>Acceso al crédito</c:v>
                </c:pt>
                <c:pt idx="9">
                  <c:v>Legislación laboral</c:v>
                </c:pt>
                <c:pt idx="10">
                  <c:v>Dominio de idiomas extranjeros</c:v>
                </c:pt>
                <c:pt idx="11">
                  <c:v>Tipo de cambio</c:v>
                </c:pt>
                <c:pt idx="12">
                  <c:v>Costo del crédito</c:v>
                </c:pt>
                <c:pt idx="13">
                  <c:v>Calidad institucional</c:v>
                </c:pt>
                <c:pt idx="14">
                  <c:v>Contexto macroeconómico</c:v>
                </c:pt>
                <c:pt idx="15">
                  <c:v>Políticas de promoción de inversiones (en general)</c:v>
                </c:pt>
                <c:pt idx="16">
                  <c:v>Acuerdos comerciales con otros países</c:v>
                </c:pt>
                <c:pt idx="17">
                  <c:v>Presión tributaria</c:v>
                </c:pt>
                <c:pt idx="18">
                  <c:v>Políticas de promoción de exportaciones (en general)</c:v>
                </c:pt>
                <c:pt idx="19">
                  <c:v>Imagen/"Marca" (del) país</c:v>
                </c:pt>
                <c:pt idx="20">
                  <c:v>Protección de la propiedad intelectual</c:v>
                </c:pt>
                <c:pt idx="21">
                  <c:v>Acuerdos internacionales de doble tributación</c:v>
                </c:pt>
                <c:pt idx="22">
                  <c:v>Costo laboral</c:v>
                </c:pt>
                <c:pt idx="23">
                  <c:v>Calidad de la infraestructura de comunicaciones</c:v>
                </c:pt>
                <c:pt idx="24">
                  <c:v>Calidad (educativa/experiencia) de los recursos humanos</c:v>
                </c:pt>
                <c:pt idx="25">
                  <c:v>Disponibilidad de recursos humanos</c:v>
                </c:pt>
              </c:strCache>
            </c:strRef>
          </c:cat>
          <c:val>
            <c:numRef>
              <c:f>'G1'!$J$3:$J$28</c:f>
              <c:numCache>
                <c:formatCode>0.00</c:formatCode>
                <c:ptCount val="26"/>
                <c:pt idx="0">
                  <c:v>1.6491228070175439</c:v>
                </c:pt>
                <c:pt idx="1">
                  <c:v>1.9069767441860466</c:v>
                </c:pt>
                <c:pt idx="2">
                  <c:v>1.9075144508670516</c:v>
                </c:pt>
                <c:pt idx="3">
                  <c:v>1.9306358381502891</c:v>
                </c:pt>
                <c:pt idx="4">
                  <c:v>2.0057803468208091</c:v>
                </c:pt>
                <c:pt idx="5">
                  <c:v>2.2254335260115612</c:v>
                </c:pt>
                <c:pt idx="6">
                  <c:v>2.2325581395348828</c:v>
                </c:pt>
                <c:pt idx="7">
                  <c:v>2.2485549132947975</c:v>
                </c:pt>
                <c:pt idx="8">
                  <c:v>2.2658959537572252</c:v>
                </c:pt>
                <c:pt idx="9">
                  <c:v>2.2807017543859658</c:v>
                </c:pt>
                <c:pt idx="10">
                  <c:v>2.3294797687861277</c:v>
                </c:pt>
                <c:pt idx="11">
                  <c:v>2.3546511627906979</c:v>
                </c:pt>
                <c:pt idx="12">
                  <c:v>2.3699421965317913</c:v>
                </c:pt>
                <c:pt idx="13">
                  <c:v>2.3699421965317913</c:v>
                </c:pt>
                <c:pt idx="14">
                  <c:v>2.3815028901734103</c:v>
                </c:pt>
                <c:pt idx="15">
                  <c:v>2.3930635838150285</c:v>
                </c:pt>
                <c:pt idx="16">
                  <c:v>2.3953488372093017</c:v>
                </c:pt>
                <c:pt idx="17">
                  <c:v>2.4360465116279069</c:v>
                </c:pt>
                <c:pt idx="18">
                  <c:v>2.4360465116279069</c:v>
                </c:pt>
                <c:pt idx="19">
                  <c:v>2.4566473988439301</c:v>
                </c:pt>
                <c:pt idx="20">
                  <c:v>2.4588235294117644</c:v>
                </c:pt>
                <c:pt idx="21">
                  <c:v>2.4855491329479773</c:v>
                </c:pt>
                <c:pt idx="22">
                  <c:v>2.5029585798816569</c:v>
                </c:pt>
                <c:pt idx="23">
                  <c:v>2.6473988439306368</c:v>
                </c:pt>
                <c:pt idx="24">
                  <c:v>2.7017543859649127</c:v>
                </c:pt>
                <c:pt idx="25">
                  <c:v>2.777777777777779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373312"/>
        <c:axId val="149374848"/>
      </c:barChart>
      <c:catAx>
        <c:axId val="149373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149374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9374848"/>
        <c:scaling>
          <c:orientation val="minMax"/>
          <c:max val="2.8"/>
          <c:min val="1.4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Grado de importancia*</a:t>
                </a:r>
              </a:p>
            </c:rich>
          </c:tx>
          <c:layout>
            <c:manualLayout>
              <c:xMode val="edge"/>
              <c:yMode val="edge"/>
              <c:x val="0.65620995354435541"/>
              <c:y val="1.9480708233946451E-3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149373312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A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372966710734589"/>
          <c:y val="4.6413565858998522E-2"/>
          <c:w val="0.39101868866180567"/>
          <c:h val="0.89708067082332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'G3'!$K$28</c:f>
              <c:strCache>
                <c:ptCount val="1"/>
                <c:pt idx="0">
                  <c:v>PROM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333333"/>
              </a:solidFill>
              <a:prstDash val="solid"/>
            </a:ln>
          </c:spPr>
          <c:invertIfNegative val="0"/>
          <c:cat>
            <c:strRef>
              <c:f>'G3'!$C$2:$C$27</c:f>
              <c:strCache>
                <c:ptCount val="26"/>
                <c:pt idx="0">
                  <c:v>Costo del crédito</c:v>
                </c:pt>
                <c:pt idx="1">
                  <c:v>Acceso al crédito</c:v>
                </c:pt>
                <c:pt idx="2">
                  <c:v>Presión tributaria</c:v>
                </c:pt>
                <c:pt idx="3">
                  <c:v>Legislación laboral</c:v>
                </c:pt>
                <c:pt idx="4">
                  <c:v>Acceso y costo del hardware y otros bienes de capital</c:v>
                </c:pt>
                <c:pt idx="5">
                  <c:v>Calidad de otra infraestructura</c:v>
                </c:pt>
                <c:pt idx="6">
                  <c:v>Costo de otra infraestructura</c:v>
                </c:pt>
                <c:pt idx="7">
                  <c:v>Costo laboral</c:v>
                </c:pt>
                <c:pt idx="8">
                  <c:v>Acuerdos internacionales de protección  de inversiones</c:v>
                </c:pt>
                <c:pt idx="9">
                  <c:v>Costo de la infraestructura de comunicaciones</c:v>
                </c:pt>
                <c:pt idx="10">
                  <c:v>Dominio de idiomas extranjeros</c:v>
                </c:pt>
                <c:pt idx="11">
                  <c:v>Políticas de promoción de inversiones (en general)</c:v>
                </c:pt>
                <c:pt idx="12">
                  <c:v>Calidad de la infraestructura de comunicaciones</c:v>
                </c:pt>
                <c:pt idx="13">
                  <c:v>Acuerdos internacionales de doble tributación</c:v>
                </c:pt>
                <c:pt idx="14">
                  <c:v>Legislación sobre migraciones y movimientos de personal</c:v>
                </c:pt>
                <c:pt idx="15">
                  <c:v>Disponibilidad de recursos humanos</c:v>
                </c:pt>
                <c:pt idx="16">
                  <c:v>Tipo de cambio</c:v>
                </c:pt>
                <c:pt idx="17">
                  <c:v>Políticas de promoción de exportaciones (en general)</c:v>
                </c:pt>
                <c:pt idx="18">
                  <c:v>Protección de la propiedad intelectual</c:v>
                </c:pt>
                <c:pt idx="19">
                  <c:v>Contexto macroeconómico</c:v>
                </c:pt>
                <c:pt idx="20">
                  <c:v>Acuerdos comerciales con otros países</c:v>
                </c:pt>
                <c:pt idx="21">
                  <c:v>Calidad institucional</c:v>
                </c:pt>
                <c:pt idx="22">
                  <c:v>Imagen/"Marca" (del) país</c:v>
                </c:pt>
                <c:pt idx="23">
                  <c:v>Calidad (educativa/experiencia) de los recursos humanos</c:v>
                </c:pt>
                <c:pt idx="24">
                  <c:v>Huso horario</c:v>
                </c:pt>
                <c:pt idx="25">
                  <c:v>Afinidad cultural</c:v>
                </c:pt>
              </c:strCache>
            </c:strRef>
          </c:cat>
          <c:val>
            <c:numRef>
              <c:f>'G3'!$K$2:$K$27</c:f>
              <c:numCache>
                <c:formatCode>0.00</c:formatCode>
                <c:ptCount val="26"/>
                <c:pt idx="0">
                  <c:v>-0.64912280701754399</c:v>
                </c:pt>
                <c:pt idx="1">
                  <c:v>-0.52325581395348864</c:v>
                </c:pt>
                <c:pt idx="2">
                  <c:v>-0.47976878612716767</c:v>
                </c:pt>
                <c:pt idx="3">
                  <c:v>-0.45086705202312127</c:v>
                </c:pt>
                <c:pt idx="4">
                  <c:v>-0.34302325581395354</c:v>
                </c:pt>
                <c:pt idx="5">
                  <c:v>-0.33720930232558138</c:v>
                </c:pt>
                <c:pt idx="6">
                  <c:v>-0.33720930232558138</c:v>
                </c:pt>
                <c:pt idx="7">
                  <c:v>-0.32369942196531792</c:v>
                </c:pt>
                <c:pt idx="8">
                  <c:v>-0.31764705882352934</c:v>
                </c:pt>
                <c:pt idx="9">
                  <c:v>-0.31609195402298851</c:v>
                </c:pt>
                <c:pt idx="10">
                  <c:v>-0.2931034482758621</c:v>
                </c:pt>
                <c:pt idx="11">
                  <c:v>-0.29069767441860467</c:v>
                </c:pt>
                <c:pt idx="12">
                  <c:v>-0.27167630057803466</c:v>
                </c:pt>
                <c:pt idx="13">
                  <c:v>-0.27058823529411774</c:v>
                </c:pt>
                <c:pt idx="14">
                  <c:v>-0.24418604651162792</c:v>
                </c:pt>
                <c:pt idx="15">
                  <c:v>-0.24137931034482762</c:v>
                </c:pt>
                <c:pt idx="16">
                  <c:v>-0.23255813953488375</c:v>
                </c:pt>
                <c:pt idx="17">
                  <c:v>-0.20348837209302328</c:v>
                </c:pt>
                <c:pt idx="18">
                  <c:v>-0.19186046511627911</c:v>
                </c:pt>
                <c:pt idx="19">
                  <c:v>-0.1470588235294118</c:v>
                </c:pt>
                <c:pt idx="20">
                  <c:v>-0.13450292397660818</c:v>
                </c:pt>
                <c:pt idx="21">
                  <c:v>-0.11627906976744186</c:v>
                </c:pt>
                <c:pt idx="22">
                  <c:v>-0.115606936416185</c:v>
                </c:pt>
                <c:pt idx="23">
                  <c:v>-8.6206896551724158E-2</c:v>
                </c:pt>
                <c:pt idx="24">
                  <c:v>0.12209302325581399</c:v>
                </c:pt>
                <c:pt idx="25">
                  <c:v>0.19186046511627911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420672"/>
        <c:axId val="149303680"/>
      </c:barChart>
      <c:catAx>
        <c:axId val="1494206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5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149303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9303680"/>
        <c:scaling>
          <c:orientation val="minMax"/>
          <c:max val="0.2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17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Grado de posicionamiento*</a:t>
                </a:r>
              </a:p>
            </c:rich>
          </c:tx>
          <c:layout>
            <c:manualLayout>
              <c:xMode val="edge"/>
              <c:yMode val="edge"/>
              <c:x val="0.70113041044103941"/>
              <c:y val="5.6260267044678444E-3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149420672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6934171608753"/>
          <c:y val="3.8860128205533646E-2"/>
          <c:w val="0.87179574498772561"/>
          <c:h val="0.9090989079732908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'G5'!$K$28</c:f>
              <c:strCache>
                <c:ptCount val="1"/>
                <c:pt idx="0">
                  <c:v>PROM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333333"/>
              </a:solidFill>
              <a:prstDash val="solid"/>
            </a:ln>
          </c:spPr>
          <c:invertIfNegative val="0"/>
          <c:cat>
            <c:strRef>
              <c:f>'G5'!$C$2:$C$27</c:f>
              <c:strCache>
                <c:ptCount val="26"/>
                <c:pt idx="0">
                  <c:v>Presión tributaria</c:v>
                </c:pt>
                <c:pt idx="1">
                  <c:v>Costo laboral</c:v>
                </c:pt>
                <c:pt idx="2">
                  <c:v>Costo del crédito</c:v>
                </c:pt>
                <c:pt idx="3">
                  <c:v>Costo de otra infraestructura</c:v>
                </c:pt>
                <c:pt idx="4">
                  <c:v>Tipo de cambio</c:v>
                </c:pt>
                <c:pt idx="5">
                  <c:v>Legislación laboral</c:v>
                </c:pt>
                <c:pt idx="6">
                  <c:v>Costo de la infraestructura de comunicaciones</c:v>
                </c:pt>
                <c:pt idx="7">
                  <c:v>Acceso al crédito</c:v>
                </c:pt>
                <c:pt idx="8">
                  <c:v>Acceso y costo del hardware y otros bienes de capital</c:v>
                </c:pt>
                <c:pt idx="9">
                  <c:v>Contexto macroeconómico</c:v>
                </c:pt>
                <c:pt idx="10">
                  <c:v>Calidad de otra infraestructura</c:v>
                </c:pt>
                <c:pt idx="11">
                  <c:v>Calidad institucional</c:v>
                </c:pt>
                <c:pt idx="12">
                  <c:v>Calidad (educativa/experiencia) de los recursos humanos</c:v>
                </c:pt>
                <c:pt idx="13">
                  <c:v>Disponibilidad de recursos humanos</c:v>
                </c:pt>
                <c:pt idx="14">
                  <c:v>Calidad de la infraestructura de comunicaciones</c:v>
                </c:pt>
                <c:pt idx="15">
                  <c:v>Huso horario</c:v>
                </c:pt>
                <c:pt idx="16">
                  <c:v>Legislación sobre migraciones y movimientos de personal</c:v>
                </c:pt>
                <c:pt idx="17">
                  <c:v>Protección de la propiedad intelectual</c:v>
                </c:pt>
                <c:pt idx="18">
                  <c:v>Políticas de promoción de inversiones (en general)</c:v>
                </c:pt>
                <c:pt idx="19">
                  <c:v>Acuerdos internacionales de protección  de inversiones</c:v>
                </c:pt>
                <c:pt idx="20">
                  <c:v>Afinidad cultural</c:v>
                </c:pt>
                <c:pt idx="21">
                  <c:v>Acuerdos internacionales de doble tributación</c:v>
                </c:pt>
                <c:pt idx="22">
                  <c:v>Dominio de idiomas extranjeros</c:v>
                </c:pt>
                <c:pt idx="23">
                  <c:v>Imagen/"Marca" (del) país</c:v>
                </c:pt>
                <c:pt idx="24">
                  <c:v>Políticas de promoción de exportaciones (en general)</c:v>
                </c:pt>
                <c:pt idx="25">
                  <c:v>Acuerdos comerciales con otros países</c:v>
                </c:pt>
              </c:strCache>
            </c:strRef>
          </c:cat>
          <c:val>
            <c:numRef>
              <c:f>'G5'!$K$2:$K$27</c:f>
              <c:numCache>
                <c:formatCode>0.00</c:formatCode>
                <c:ptCount val="26"/>
                <c:pt idx="0">
                  <c:v>-0.5549132947976877</c:v>
                </c:pt>
                <c:pt idx="1">
                  <c:v>-0.51149425287356332</c:v>
                </c:pt>
                <c:pt idx="2">
                  <c:v>-0.36627906976744196</c:v>
                </c:pt>
                <c:pt idx="3">
                  <c:v>-0.31578947368421062</c:v>
                </c:pt>
                <c:pt idx="4">
                  <c:v>-0.2958579881656806</c:v>
                </c:pt>
                <c:pt idx="5">
                  <c:v>-0.17816091954022992</c:v>
                </c:pt>
                <c:pt idx="6">
                  <c:v>-0.16860465116279072</c:v>
                </c:pt>
                <c:pt idx="7">
                  <c:v>-0.15697674418604654</c:v>
                </c:pt>
                <c:pt idx="8">
                  <c:v>-0.15204678362573101</c:v>
                </c:pt>
                <c:pt idx="9">
                  <c:v>-0.13095238095238099</c:v>
                </c:pt>
                <c:pt idx="10">
                  <c:v>-0.11695906432748536</c:v>
                </c:pt>
                <c:pt idx="11">
                  <c:v>-9.3567251461988313E-2</c:v>
                </c:pt>
                <c:pt idx="12">
                  <c:v>-5.1724137931034489E-2</c:v>
                </c:pt>
                <c:pt idx="13">
                  <c:v>-1.1494252873563218E-2</c:v>
                </c:pt>
                <c:pt idx="14">
                  <c:v>5.8139534883720938E-3</c:v>
                </c:pt>
                <c:pt idx="15">
                  <c:v>5.8479532163742695E-3</c:v>
                </c:pt>
                <c:pt idx="16">
                  <c:v>5.8823529411764714E-3</c:v>
                </c:pt>
                <c:pt idx="17">
                  <c:v>5.9171597633136102E-3</c:v>
                </c:pt>
                <c:pt idx="18">
                  <c:v>2.9411764705882353E-2</c:v>
                </c:pt>
                <c:pt idx="19">
                  <c:v>2.9411764705882353E-2</c:v>
                </c:pt>
                <c:pt idx="20">
                  <c:v>5.2631578947368425E-2</c:v>
                </c:pt>
                <c:pt idx="21">
                  <c:v>0.10714285714285714</c:v>
                </c:pt>
                <c:pt idx="22">
                  <c:v>0.16091954022988506</c:v>
                </c:pt>
                <c:pt idx="23">
                  <c:v>0.19767441860465113</c:v>
                </c:pt>
                <c:pt idx="24">
                  <c:v>0.23255813953488375</c:v>
                </c:pt>
                <c:pt idx="25">
                  <c:v>0.24117647058823533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321216"/>
        <c:axId val="149322752"/>
      </c:barChart>
      <c:catAx>
        <c:axId val="149321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14932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9322752"/>
        <c:scaling>
          <c:orientation val="minMax"/>
          <c:max val="0.30000000000000027"/>
          <c:min val="-0.60000000000000053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s-ES"/>
                  <a:t>Grado de evolución*</a:t>
                </a:r>
              </a:p>
            </c:rich>
          </c:tx>
          <c:layout>
            <c:manualLayout>
              <c:xMode val="edge"/>
              <c:yMode val="edge"/>
              <c:x val="0.77211908015940256"/>
              <c:y val="8.6357145771286409E-3"/>
            </c:manualLayout>
          </c:layout>
          <c:overlay val="0"/>
          <c:spPr>
            <a:noFill/>
            <a:ln w="25400">
              <a:noFill/>
            </a:ln>
          </c:spPr>
        </c:title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s-AR"/>
          </a:p>
        </c:txPr>
        <c:crossAx val="14932121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A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859424633888234E-2"/>
          <c:y val="3.716612810109985E-2"/>
          <c:w val="0.88481229773140591"/>
          <c:h val="0.908277170453592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'G7'!$J$2</c:f>
              <c:strCache>
                <c:ptCount val="1"/>
                <c:pt idx="0">
                  <c:v>PROM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333333"/>
              </a:solidFill>
              <a:prstDash val="solid"/>
            </a:ln>
          </c:spPr>
          <c:invertIfNegative val="0"/>
          <c:cat>
            <c:strRef>
              <c:f>'G7'!$B$3:$B$19</c:f>
              <c:strCache>
                <c:ptCount val="17"/>
                <c:pt idx="0">
                  <c:v>Régimen de Zonas Francas o similar (Zonas Especiales, etc.)</c:v>
                </c:pt>
                <c:pt idx="1">
                  <c:v>Desarrollo de parques tecnológicos</c:v>
                </c:pt>
                <c:pt idx="2">
                  <c:v>Esquemas de venture capital (capital de riesgo)</c:v>
                </c:pt>
                <c:pt idx="3">
                  <c:v>Acceso a infraestructura en condiciones preferenciales</c:v>
                </c:pt>
                <c:pt idx="4">
                  <c:v>Asesoramiento/ acompañamiento para el fomento de inversiones</c:v>
                </c:pt>
                <c:pt idx="5">
                  <c:v>Libre importación de equipos y bienes de capital</c:v>
                </c:pt>
                <c:pt idx="6">
                  <c:v>Apoyo para acceder a certificaciones de calidad</c:v>
                </c:pt>
                <c:pt idx="7">
                  <c:v>Mecanismos específicos de contratación laboral</c:v>
                </c:pt>
                <c:pt idx="8">
                  <c:v>Incentivos específicamente sectoriales (ej. sólo para SSI)</c:v>
                </c:pt>
                <c:pt idx="9">
                  <c:v>Incentivos tributarios a la exportación (en general)</c:v>
                </c:pt>
                <c:pt idx="10">
                  <c:v>Incentivos tributarios a la inversión (en general)</c:v>
                </c:pt>
                <c:pt idx="11">
                  <c:v>Incentivos financieros y/o asistencia financiera</c:v>
                </c:pt>
                <c:pt idx="12">
                  <c:v>Asesoramiento/ acompañamiento para el fomento de exportaciones</c:v>
                </c:pt>
                <c:pt idx="13">
                  <c:v>Incentivos tributarios a la inversión en el sector servicios (en particular)</c:v>
                </c:pt>
                <c:pt idx="14">
                  <c:v>Incentivos para la capacitación de personal en la empresa</c:v>
                </c:pt>
                <c:pt idx="15">
                  <c:v>Incentivos tributarios a la exportación de servicios (en particular)</c:v>
                </c:pt>
                <c:pt idx="16">
                  <c:v>Apoyo para realizar misiones de negocios en el extranjero</c:v>
                </c:pt>
              </c:strCache>
            </c:strRef>
          </c:cat>
          <c:val>
            <c:numRef>
              <c:f>'G7'!$J$3:$J$19</c:f>
              <c:numCache>
                <c:formatCode>General</c:formatCode>
                <c:ptCount val="17"/>
                <c:pt idx="0">
                  <c:v>2.0178571428571432</c:v>
                </c:pt>
                <c:pt idx="1">
                  <c:v>2.3491124260355027</c:v>
                </c:pt>
                <c:pt idx="2">
                  <c:v>2.3571428571428572</c:v>
                </c:pt>
                <c:pt idx="3">
                  <c:v>2.3855421686746987</c:v>
                </c:pt>
                <c:pt idx="4">
                  <c:v>2.388235294117647</c:v>
                </c:pt>
                <c:pt idx="5">
                  <c:v>2.3941176470588235</c:v>
                </c:pt>
                <c:pt idx="6">
                  <c:v>2.4023668639053253</c:v>
                </c:pt>
                <c:pt idx="7">
                  <c:v>2.4117647058823537</c:v>
                </c:pt>
                <c:pt idx="8">
                  <c:v>2.4761904761904767</c:v>
                </c:pt>
                <c:pt idx="9">
                  <c:v>2.5059523809523809</c:v>
                </c:pt>
                <c:pt idx="10">
                  <c:v>2.5087719298245608</c:v>
                </c:pt>
                <c:pt idx="11">
                  <c:v>2.5235294117647058</c:v>
                </c:pt>
                <c:pt idx="12">
                  <c:v>2.5384615384615388</c:v>
                </c:pt>
                <c:pt idx="13">
                  <c:v>2.6</c:v>
                </c:pt>
                <c:pt idx="14">
                  <c:v>2.6140350877192984</c:v>
                </c:pt>
                <c:pt idx="15">
                  <c:v>2.6607142857142856</c:v>
                </c:pt>
                <c:pt idx="16">
                  <c:v>2.7076023391812867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241856"/>
        <c:axId val="149243392"/>
      </c:barChart>
      <c:catAx>
        <c:axId val="1492418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AR"/>
          </a:p>
        </c:txPr>
        <c:crossAx val="14924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9243392"/>
        <c:scaling>
          <c:orientation val="minMax"/>
          <c:min val="1.4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Grado de importancia*</a:t>
                </a:r>
              </a:p>
            </c:rich>
          </c:tx>
          <c:layout>
            <c:manualLayout>
              <c:xMode val="edge"/>
              <c:yMode val="edge"/>
              <c:x val="2.4095363079615056E-2"/>
              <c:y val="0.959920497160463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s-AR"/>
          </a:p>
        </c:txPr>
        <c:crossAx val="149241856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3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s-A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6A1B5A-673C-4C11-8543-D14D9ED283CA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73143ED4-A4CF-4549-8EDB-4ABBB68F76ED}">
      <dgm:prSet phldrT="[Texto]" custT="1"/>
      <dgm:spPr/>
      <dgm:t>
        <a:bodyPr/>
        <a:lstStyle/>
        <a:p>
          <a:r>
            <a:rPr lang="es-ES" sz="2800" dirty="0" smtClean="0"/>
            <a:t>Software y videojuegos en Finlandia</a:t>
          </a:r>
          <a:endParaRPr lang="es-ES" sz="2800" dirty="0"/>
        </a:p>
      </dgm:t>
    </dgm:pt>
    <dgm:pt modelId="{94894533-6487-478D-8E3B-3AA26C65CC9E}" type="parTrans" cxnId="{C174113A-C288-4347-91A0-6E58964C1F04}">
      <dgm:prSet/>
      <dgm:spPr/>
      <dgm:t>
        <a:bodyPr/>
        <a:lstStyle/>
        <a:p>
          <a:endParaRPr lang="es-ES"/>
        </a:p>
      </dgm:t>
    </dgm:pt>
    <dgm:pt modelId="{AA6CF016-9D4B-4D3C-B168-3B505B316FBF}" type="sibTrans" cxnId="{C174113A-C288-4347-91A0-6E58964C1F04}">
      <dgm:prSet/>
      <dgm:spPr/>
      <dgm:t>
        <a:bodyPr/>
        <a:lstStyle/>
        <a:p>
          <a:endParaRPr lang="es-ES"/>
        </a:p>
      </dgm:t>
    </dgm:pt>
    <dgm:pt modelId="{E59AB995-C9A9-4606-8098-E81DA31C49EF}">
      <dgm:prSet phldrT="[Texto]" custT="1"/>
      <dgm:spPr/>
      <dgm:t>
        <a:bodyPr/>
        <a:lstStyle/>
        <a:p>
          <a:r>
            <a:rPr lang="es-ES" sz="2800" dirty="0" smtClean="0"/>
            <a:t>Ingeniería minera en Australia</a:t>
          </a:r>
          <a:endParaRPr lang="es-ES" sz="2800" dirty="0"/>
        </a:p>
      </dgm:t>
    </dgm:pt>
    <dgm:pt modelId="{3FAE9D31-F335-4628-9212-C5C2C681C861}" type="parTrans" cxnId="{29B67C7E-4D36-4C09-B6A2-0F548A13BD8A}">
      <dgm:prSet/>
      <dgm:spPr/>
      <dgm:t>
        <a:bodyPr/>
        <a:lstStyle/>
        <a:p>
          <a:endParaRPr lang="es-ES"/>
        </a:p>
      </dgm:t>
    </dgm:pt>
    <dgm:pt modelId="{FB73B331-5234-4C33-A82F-DD69644BC7C6}" type="sibTrans" cxnId="{29B67C7E-4D36-4C09-B6A2-0F548A13BD8A}">
      <dgm:prSet/>
      <dgm:spPr/>
      <dgm:t>
        <a:bodyPr/>
        <a:lstStyle/>
        <a:p>
          <a:endParaRPr lang="es-ES"/>
        </a:p>
      </dgm:t>
    </dgm:pt>
    <dgm:pt modelId="{98FB2F23-B38A-4D33-B67B-877E9DCA3F7D}">
      <dgm:prSet phldrT="[Texto]" custT="1"/>
      <dgm:spPr/>
      <dgm:t>
        <a:bodyPr/>
        <a:lstStyle/>
        <a:p>
          <a:r>
            <a:rPr lang="es-ES" sz="2800" dirty="0" smtClean="0">
              <a:solidFill>
                <a:schemeClr val="accent5">
                  <a:lumMod val="75000"/>
                </a:schemeClr>
              </a:solidFill>
            </a:rPr>
            <a:t>Logística en Singapur</a:t>
          </a:r>
          <a:endParaRPr lang="es-ES" sz="2800" dirty="0">
            <a:solidFill>
              <a:schemeClr val="accent5">
                <a:lumMod val="75000"/>
              </a:schemeClr>
            </a:solidFill>
          </a:endParaRPr>
        </a:p>
      </dgm:t>
    </dgm:pt>
    <dgm:pt modelId="{1D8FE783-C935-4371-917E-B746DA14CD2F}" type="parTrans" cxnId="{73ECBE0A-3CBC-4B09-BF78-FA98EC137B28}">
      <dgm:prSet/>
      <dgm:spPr/>
      <dgm:t>
        <a:bodyPr/>
        <a:lstStyle/>
        <a:p>
          <a:endParaRPr lang="es-ES"/>
        </a:p>
      </dgm:t>
    </dgm:pt>
    <dgm:pt modelId="{AC0F2E07-35A6-4DFC-9579-A485775384D0}" type="sibTrans" cxnId="{73ECBE0A-3CBC-4B09-BF78-FA98EC137B28}">
      <dgm:prSet/>
      <dgm:spPr/>
      <dgm:t>
        <a:bodyPr/>
        <a:lstStyle/>
        <a:p>
          <a:endParaRPr lang="es-ES"/>
        </a:p>
      </dgm:t>
    </dgm:pt>
    <dgm:pt modelId="{7BCAD4E4-4293-4D89-ACD1-4E74CA37C2AC}">
      <dgm:prSet phldrT="[Texto]" custT="1"/>
      <dgm:spPr/>
      <dgm:t>
        <a:bodyPr/>
        <a:lstStyle/>
        <a:p>
          <a:r>
            <a:rPr lang="es-ES" sz="2800" dirty="0" smtClean="0"/>
            <a:t>Audiovisuales en Nueva Zelandia</a:t>
          </a:r>
          <a:endParaRPr lang="es-ES" sz="2800" dirty="0"/>
        </a:p>
      </dgm:t>
    </dgm:pt>
    <dgm:pt modelId="{ABBBCEA6-7CAF-4BA7-978A-6DCC5E71DBD8}" type="parTrans" cxnId="{13891B66-6483-4DD9-B677-9B300D66513D}">
      <dgm:prSet/>
      <dgm:spPr/>
      <dgm:t>
        <a:bodyPr/>
        <a:lstStyle/>
        <a:p>
          <a:endParaRPr lang="es-ES"/>
        </a:p>
      </dgm:t>
    </dgm:pt>
    <dgm:pt modelId="{B7F9DBC1-AA0F-4762-B882-EB91468C7560}" type="sibTrans" cxnId="{13891B66-6483-4DD9-B677-9B300D66513D}">
      <dgm:prSet/>
      <dgm:spPr/>
      <dgm:t>
        <a:bodyPr/>
        <a:lstStyle/>
        <a:p>
          <a:endParaRPr lang="es-ES"/>
        </a:p>
      </dgm:t>
    </dgm:pt>
    <dgm:pt modelId="{83A16200-D17A-456B-982B-5D8E50AC09B1}" type="pres">
      <dgm:prSet presAssocID="{276A1B5A-673C-4C11-8543-D14D9ED283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7FE496C-4EE9-46EE-944E-33BCC7B90F8F}" type="pres">
      <dgm:prSet presAssocID="{73143ED4-A4CF-4549-8EDB-4ABBB68F76E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5645A1-5441-4888-A133-E734F700B667}" type="pres">
      <dgm:prSet presAssocID="{AA6CF016-9D4B-4D3C-B168-3B505B316FBF}" presName="spacer" presStyleCnt="0"/>
      <dgm:spPr/>
    </dgm:pt>
    <dgm:pt modelId="{D7DEE9E7-E376-4333-94FC-EC3BAFE23C36}" type="pres">
      <dgm:prSet presAssocID="{E59AB995-C9A9-4606-8098-E81DA31C49E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BBADBC4-660B-4D90-A204-2D2AB3687422}" type="pres">
      <dgm:prSet presAssocID="{FB73B331-5234-4C33-A82F-DD69644BC7C6}" presName="spacer" presStyleCnt="0"/>
      <dgm:spPr/>
    </dgm:pt>
    <dgm:pt modelId="{F935421E-56EF-4BF8-9036-D90A93794109}" type="pres">
      <dgm:prSet presAssocID="{98FB2F23-B38A-4D33-B67B-877E9DCA3F7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FF2557-D33D-4162-8B4B-4CBABCF7E0C3}" type="pres">
      <dgm:prSet presAssocID="{AC0F2E07-35A6-4DFC-9579-A485775384D0}" presName="spacer" presStyleCnt="0"/>
      <dgm:spPr/>
    </dgm:pt>
    <dgm:pt modelId="{AAB2F3ED-5D51-4B7A-9B2A-98498070E691}" type="pres">
      <dgm:prSet presAssocID="{7BCAD4E4-4293-4D89-ACD1-4E74CA37C2A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3891B66-6483-4DD9-B677-9B300D66513D}" srcId="{276A1B5A-673C-4C11-8543-D14D9ED283CA}" destId="{7BCAD4E4-4293-4D89-ACD1-4E74CA37C2AC}" srcOrd="3" destOrd="0" parTransId="{ABBBCEA6-7CAF-4BA7-978A-6DCC5E71DBD8}" sibTransId="{B7F9DBC1-AA0F-4762-B882-EB91468C7560}"/>
    <dgm:cxn modelId="{29B67C7E-4D36-4C09-B6A2-0F548A13BD8A}" srcId="{276A1B5A-673C-4C11-8543-D14D9ED283CA}" destId="{E59AB995-C9A9-4606-8098-E81DA31C49EF}" srcOrd="1" destOrd="0" parTransId="{3FAE9D31-F335-4628-9212-C5C2C681C861}" sibTransId="{FB73B331-5234-4C33-A82F-DD69644BC7C6}"/>
    <dgm:cxn modelId="{C174113A-C288-4347-91A0-6E58964C1F04}" srcId="{276A1B5A-673C-4C11-8543-D14D9ED283CA}" destId="{73143ED4-A4CF-4549-8EDB-4ABBB68F76ED}" srcOrd="0" destOrd="0" parTransId="{94894533-6487-478D-8E3B-3AA26C65CC9E}" sibTransId="{AA6CF016-9D4B-4D3C-B168-3B505B316FBF}"/>
    <dgm:cxn modelId="{B727D3C5-4DC8-4D80-9741-DCEAEF342D48}" type="presOf" srcId="{7BCAD4E4-4293-4D89-ACD1-4E74CA37C2AC}" destId="{AAB2F3ED-5D51-4B7A-9B2A-98498070E691}" srcOrd="0" destOrd="0" presId="urn:microsoft.com/office/officeart/2005/8/layout/vList2"/>
    <dgm:cxn modelId="{CC0A0AFD-B7AE-4F7F-AA9D-9DA5C4605326}" type="presOf" srcId="{98FB2F23-B38A-4D33-B67B-877E9DCA3F7D}" destId="{F935421E-56EF-4BF8-9036-D90A93794109}" srcOrd="0" destOrd="0" presId="urn:microsoft.com/office/officeart/2005/8/layout/vList2"/>
    <dgm:cxn modelId="{73ECBE0A-3CBC-4B09-BF78-FA98EC137B28}" srcId="{276A1B5A-673C-4C11-8543-D14D9ED283CA}" destId="{98FB2F23-B38A-4D33-B67B-877E9DCA3F7D}" srcOrd="2" destOrd="0" parTransId="{1D8FE783-C935-4371-917E-B746DA14CD2F}" sibTransId="{AC0F2E07-35A6-4DFC-9579-A485775384D0}"/>
    <dgm:cxn modelId="{3C8F0308-7312-4C17-9413-2FB00D94E35D}" type="presOf" srcId="{E59AB995-C9A9-4606-8098-E81DA31C49EF}" destId="{D7DEE9E7-E376-4333-94FC-EC3BAFE23C36}" srcOrd="0" destOrd="0" presId="urn:microsoft.com/office/officeart/2005/8/layout/vList2"/>
    <dgm:cxn modelId="{6AE238F2-3ADF-4CC1-B168-E976272CFED8}" type="presOf" srcId="{276A1B5A-673C-4C11-8543-D14D9ED283CA}" destId="{83A16200-D17A-456B-982B-5D8E50AC09B1}" srcOrd="0" destOrd="0" presId="urn:microsoft.com/office/officeart/2005/8/layout/vList2"/>
    <dgm:cxn modelId="{D7D8AFD9-CE48-48CD-8BE8-1289C6D0A03A}" type="presOf" srcId="{73143ED4-A4CF-4549-8EDB-4ABBB68F76ED}" destId="{17FE496C-4EE9-46EE-944E-33BCC7B90F8F}" srcOrd="0" destOrd="0" presId="urn:microsoft.com/office/officeart/2005/8/layout/vList2"/>
    <dgm:cxn modelId="{E6802103-2DDE-476B-9322-ED2C03868DDE}" type="presParOf" srcId="{83A16200-D17A-456B-982B-5D8E50AC09B1}" destId="{17FE496C-4EE9-46EE-944E-33BCC7B90F8F}" srcOrd="0" destOrd="0" presId="urn:microsoft.com/office/officeart/2005/8/layout/vList2"/>
    <dgm:cxn modelId="{D748CA53-36FF-4170-8E9D-D8AA38F1971B}" type="presParOf" srcId="{83A16200-D17A-456B-982B-5D8E50AC09B1}" destId="{A95645A1-5441-4888-A133-E734F700B667}" srcOrd="1" destOrd="0" presId="urn:microsoft.com/office/officeart/2005/8/layout/vList2"/>
    <dgm:cxn modelId="{ED4E9A59-E457-437F-8D6D-7B9759CBDB42}" type="presParOf" srcId="{83A16200-D17A-456B-982B-5D8E50AC09B1}" destId="{D7DEE9E7-E376-4333-94FC-EC3BAFE23C36}" srcOrd="2" destOrd="0" presId="urn:microsoft.com/office/officeart/2005/8/layout/vList2"/>
    <dgm:cxn modelId="{A3780004-5DD7-42CE-9825-BC090F3A1C39}" type="presParOf" srcId="{83A16200-D17A-456B-982B-5D8E50AC09B1}" destId="{2BBADBC4-660B-4D90-A204-2D2AB3687422}" srcOrd="3" destOrd="0" presId="urn:microsoft.com/office/officeart/2005/8/layout/vList2"/>
    <dgm:cxn modelId="{01181FC0-2ACF-4EA6-92B3-A357B6347E7F}" type="presParOf" srcId="{83A16200-D17A-456B-982B-5D8E50AC09B1}" destId="{F935421E-56EF-4BF8-9036-D90A93794109}" srcOrd="4" destOrd="0" presId="urn:microsoft.com/office/officeart/2005/8/layout/vList2"/>
    <dgm:cxn modelId="{822D97BE-35F8-477B-B7CA-DAA36C0752A4}" type="presParOf" srcId="{83A16200-D17A-456B-982B-5D8E50AC09B1}" destId="{B2FF2557-D33D-4162-8B4B-4CBABCF7E0C3}" srcOrd="5" destOrd="0" presId="urn:microsoft.com/office/officeart/2005/8/layout/vList2"/>
    <dgm:cxn modelId="{3436D05E-BA63-4CF6-9FC1-EEEBEBE08128}" type="presParOf" srcId="{83A16200-D17A-456B-982B-5D8E50AC09B1}" destId="{AAB2F3ED-5D51-4B7A-9B2A-98498070E69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8522399-F141-4E2B-BB05-C5C7033768C8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9F66F592-6858-4967-BA96-54CA5BA41D46}">
      <dgm:prSet phldrT="[Texto]"/>
      <dgm:spPr/>
      <dgm:t>
        <a:bodyPr/>
        <a:lstStyle/>
        <a:p>
          <a:r>
            <a:rPr lang="es-ES" dirty="0" smtClean="0"/>
            <a:t>Consejo para la Investigación, Desarrollo e Innovación</a:t>
          </a:r>
          <a:endParaRPr lang="es-ES" dirty="0"/>
        </a:p>
      </dgm:t>
    </dgm:pt>
    <dgm:pt modelId="{5A4952B7-528C-4102-856C-15A7553CF035}" type="parTrans" cxnId="{C78225D0-BEDD-4E72-A78F-A8DA7AE19A06}">
      <dgm:prSet/>
      <dgm:spPr/>
      <dgm:t>
        <a:bodyPr/>
        <a:lstStyle/>
        <a:p>
          <a:endParaRPr lang="es-ES"/>
        </a:p>
      </dgm:t>
    </dgm:pt>
    <dgm:pt modelId="{17AAD752-0B94-48DC-A9B2-9C7506A34754}" type="sibTrans" cxnId="{C78225D0-BEDD-4E72-A78F-A8DA7AE19A06}">
      <dgm:prSet/>
      <dgm:spPr/>
      <dgm:t>
        <a:bodyPr/>
        <a:lstStyle/>
        <a:p>
          <a:endParaRPr lang="es-ES"/>
        </a:p>
      </dgm:t>
    </dgm:pt>
    <dgm:pt modelId="{60D33BBB-2BD4-4098-A7FB-9FF9C5B98B79}">
      <dgm:prSet phldrT="[Texto]"/>
      <dgm:spPr/>
      <dgm:t>
        <a:bodyPr/>
        <a:lstStyle/>
        <a:p>
          <a:r>
            <a:rPr lang="es-ES" dirty="0" smtClean="0"/>
            <a:t>Agencia Tecnológica</a:t>
          </a:r>
          <a:endParaRPr lang="es-ES" dirty="0"/>
        </a:p>
      </dgm:t>
    </dgm:pt>
    <dgm:pt modelId="{60CE2490-D322-4B5A-9ED6-8F97D56C2FB9}" type="parTrans" cxnId="{AB22E298-0586-4F3C-800B-E90A28497BC4}">
      <dgm:prSet/>
      <dgm:spPr/>
      <dgm:t>
        <a:bodyPr/>
        <a:lstStyle/>
        <a:p>
          <a:endParaRPr lang="es-ES"/>
        </a:p>
      </dgm:t>
    </dgm:pt>
    <dgm:pt modelId="{C46AD35C-6C3F-4B61-BA62-BC5B3505925B}" type="sibTrans" cxnId="{AB22E298-0586-4F3C-800B-E90A28497BC4}">
      <dgm:prSet/>
      <dgm:spPr/>
      <dgm:t>
        <a:bodyPr/>
        <a:lstStyle/>
        <a:p>
          <a:endParaRPr lang="es-ES"/>
        </a:p>
      </dgm:t>
    </dgm:pt>
    <dgm:pt modelId="{CC3032C2-E0D3-4047-84EB-5E7B9CEF13F3}">
      <dgm:prSet phldrT="[Texto]"/>
      <dgm:spPr/>
      <dgm:t>
        <a:bodyPr/>
        <a:lstStyle/>
        <a:p>
          <a:r>
            <a:rPr lang="es-ES" dirty="0" smtClean="0"/>
            <a:t>Fundación Checa de Ciencias </a:t>
          </a:r>
          <a:endParaRPr lang="es-ES" dirty="0"/>
        </a:p>
      </dgm:t>
    </dgm:pt>
    <dgm:pt modelId="{67252F2A-E61A-4953-8C57-8D2EB018182D}" type="parTrans" cxnId="{52F3716B-229C-4F3E-B860-D585701D12A0}">
      <dgm:prSet/>
      <dgm:spPr/>
      <dgm:t>
        <a:bodyPr/>
        <a:lstStyle/>
        <a:p>
          <a:endParaRPr lang="es-ES"/>
        </a:p>
      </dgm:t>
    </dgm:pt>
    <dgm:pt modelId="{A3707DCA-EF63-4662-A79D-6043EE521407}" type="sibTrans" cxnId="{52F3716B-229C-4F3E-B860-D585701D12A0}">
      <dgm:prSet/>
      <dgm:spPr/>
      <dgm:t>
        <a:bodyPr/>
        <a:lstStyle/>
        <a:p>
          <a:endParaRPr lang="es-ES"/>
        </a:p>
      </dgm:t>
    </dgm:pt>
    <dgm:pt modelId="{82DBAD16-2D37-46FB-A580-63F1FD032C82}">
      <dgm:prSet/>
      <dgm:spPr/>
      <dgm:t>
        <a:bodyPr/>
        <a:lstStyle/>
        <a:p>
          <a:r>
            <a:rPr lang="es-ES" dirty="0" smtClean="0"/>
            <a:t>Órgano responsable de la formulación y coordinación de la política de investigación, desarrollo e innovación.</a:t>
          </a:r>
          <a:endParaRPr lang="es-ES" dirty="0"/>
        </a:p>
      </dgm:t>
    </dgm:pt>
    <dgm:pt modelId="{EF0EC5F1-74CD-473C-967C-4EDFA73E7F3D}" type="parTrans" cxnId="{243496AD-7536-446B-ACB3-954BE77E2C79}">
      <dgm:prSet/>
      <dgm:spPr/>
      <dgm:t>
        <a:bodyPr/>
        <a:lstStyle/>
        <a:p>
          <a:endParaRPr lang="es-ES"/>
        </a:p>
      </dgm:t>
    </dgm:pt>
    <dgm:pt modelId="{1802508D-C395-4B5C-BF3E-A17C02DA7537}" type="sibTrans" cxnId="{243496AD-7536-446B-ACB3-954BE77E2C79}">
      <dgm:prSet/>
      <dgm:spPr/>
      <dgm:t>
        <a:bodyPr/>
        <a:lstStyle/>
        <a:p>
          <a:endParaRPr lang="es-ES"/>
        </a:p>
      </dgm:t>
    </dgm:pt>
    <dgm:pt modelId="{3F038FA8-7565-4527-BE4F-0D19BD280566}">
      <dgm:prSet/>
      <dgm:spPr/>
      <dgm:t>
        <a:bodyPr/>
        <a:lstStyle/>
        <a:p>
          <a:r>
            <a:rPr lang="es-ES" dirty="0" smtClean="0"/>
            <a:t>Proporciona fondos para concursar en investigación aplicada y desarrollo experimental</a:t>
          </a:r>
          <a:endParaRPr lang="es-ES" dirty="0"/>
        </a:p>
      </dgm:t>
    </dgm:pt>
    <dgm:pt modelId="{1B634710-8E13-4552-8522-617BF1F26759}" type="parTrans" cxnId="{3C0D70FA-0351-4CE9-ACA2-1F33E5136A76}">
      <dgm:prSet/>
      <dgm:spPr/>
      <dgm:t>
        <a:bodyPr/>
        <a:lstStyle/>
        <a:p>
          <a:endParaRPr lang="es-ES"/>
        </a:p>
      </dgm:t>
    </dgm:pt>
    <dgm:pt modelId="{D677B311-44C4-4FA8-ACBE-7D2CC5C56B36}" type="sibTrans" cxnId="{3C0D70FA-0351-4CE9-ACA2-1F33E5136A76}">
      <dgm:prSet/>
      <dgm:spPr/>
      <dgm:t>
        <a:bodyPr/>
        <a:lstStyle/>
        <a:p>
          <a:endParaRPr lang="es-ES"/>
        </a:p>
      </dgm:t>
    </dgm:pt>
    <dgm:pt modelId="{7E6F40B1-0EFF-488B-815F-103B56AA1D02}">
      <dgm:prSet/>
      <dgm:spPr/>
      <dgm:t>
        <a:bodyPr/>
        <a:lstStyle/>
        <a:p>
          <a:r>
            <a:rPr lang="es-ES" dirty="0" smtClean="0"/>
            <a:t>Fondos para becas en investigación básica</a:t>
          </a:r>
          <a:endParaRPr lang="es-ES" dirty="0"/>
        </a:p>
      </dgm:t>
    </dgm:pt>
    <dgm:pt modelId="{120FC10A-22E5-44B0-A52A-246BABAECE95}" type="parTrans" cxnId="{E54023E7-087C-4FFA-AC8F-2175E19CE9EA}">
      <dgm:prSet/>
      <dgm:spPr/>
      <dgm:t>
        <a:bodyPr/>
        <a:lstStyle/>
        <a:p>
          <a:endParaRPr lang="es-ES"/>
        </a:p>
      </dgm:t>
    </dgm:pt>
    <dgm:pt modelId="{22500807-5D7B-4EA9-8EE2-7A3BB747650F}" type="sibTrans" cxnId="{E54023E7-087C-4FFA-AC8F-2175E19CE9EA}">
      <dgm:prSet/>
      <dgm:spPr/>
      <dgm:t>
        <a:bodyPr/>
        <a:lstStyle/>
        <a:p>
          <a:endParaRPr lang="es-ES"/>
        </a:p>
      </dgm:t>
    </dgm:pt>
    <dgm:pt modelId="{25830F7E-BFBB-45C3-95B8-7ADE7429984C}">
      <dgm:prSet/>
      <dgm:spPr/>
      <dgm:t>
        <a:bodyPr/>
        <a:lstStyle/>
        <a:p>
          <a:r>
            <a:rPr lang="es-ES" dirty="0" smtClean="0"/>
            <a:t>Academia de Ciencias de la República Checa </a:t>
          </a:r>
          <a:endParaRPr lang="es-ES" dirty="0"/>
        </a:p>
      </dgm:t>
    </dgm:pt>
    <dgm:pt modelId="{74E865B2-CC2A-42D8-8D1F-DFC542334005}" type="parTrans" cxnId="{3BA7F574-14F8-44F1-9CAF-93F81A77A911}">
      <dgm:prSet/>
      <dgm:spPr/>
      <dgm:t>
        <a:bodyPr/>
        <a:lstStyle/>
        <a:p>
          <a:endParaRPr lang="es-ES"/>
        </a:p>
      </dgm:t>
    </dgm:pt>
    <dgm:pt modelId="{640B7FF9-92B4-4A3B-80F1-7A517D22ADA0}" type="sibTrans" cxnId="{3BA7F574-14F8-44F1-9CAF-93F81A77A911}">
      <dgm:prSet/>
      <dgm:spPr/>
      <dgm:t>
        <a:bodyPr/>
        <a:lstStyle/>
        <a:p>
          <a:endParaRPr lang="es-ES"/>
        </a:p>
      </dgm:t>
    </dgm:pt>
    <dgm:pt modelId="{0F8EB0CB-C6B1-4A7A-89DB-65F0C492CCFD}">
      <dgm:prSet/>
      <dgm:spPr/>
      <dgm:t>
        <a:bodyPr/>
        <a:lstStyle/>
        <a:p>
          <a:r>
            <a:rPr lang="es-ES" dirty="0" smtClean="0"/>
            <a:t>Conglomerado de 54 institutos de investigación públicos formalmente independientes</a:t>
          </a:r>
          <a:endParaRPr lang="es-ES" dirty="0"/>
        </a:p>
      </dgm:t>
    </dgm:pt>
    <dgm:pt modelId="{9A495CEF-31D6-4670-A04F-3297FA87B133}" type="parTrans" cxnId="{CF735C5A-43AB-4226-AA7D-1C127B59590E}">
      <dgm:prSet/>
      <dgm:spPr/>
    </dgm:pt>
    <dgm:pt modelId="{FE9E708D-43DC-4976-84A3-07E313898093}" type="sibTrans" cxnId="{CF735C5A-43AB-4226-AA7D-1C127B59590E}">
      <dgm:prSet/>
      <dgm:spPr/>
    </dgm:pt>
    <dgm:pt modelId="{D99BD668-C8D1-4684-926A-AFDD308965AD}">
      <dgm:prSet/>
      <dgm:spPr/>
      <dgm:t>
        <a:bodyPr/>
        <a:lstStyle/>
        <a:p>
          <a:r>
            <a:rPr lang="es-ES" dirty="0" smtClean="0"/>
            <a:t>Misión primera: conducir investigación básica</a:t>
          </a:r>
          <a:endParaRPr lang="es-ES" dirty="0"/>
        </a:p>
      </dgm:t>
    </dgm:pt>
    <dgm:pt modelId="{9688918E-6474-41D4-80DF-81DF38074F0F}" type="parTrans" cxnId="{18D24E89-6425-4506-8A41-57050BA9050C}">
      <dgm:prSet/>
      <dgm:spPr/>
    </dgm:pt>
    <dgm:pt modelId="{A0440A16-CE57-47CB-B099-95C2284BE6CF}" type="sibTrans" cxnId="{18D24E89-6425-4506-8A41-57050BA9050C}">
      <dgm:prSet/>
      <dgm:spPr/>
    </dgm:pt>
    <dgm:pt modelId="{FFDB0EFF-7565-4B67-AE57-CE1AFA9A6AD0}" type="pres">
      <dgm:prSet presAssocID="{08522399-F141-4E2B-BB05-C5C7033768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1CA00DE-35B0-4071-8D40-4A1010444823}" type="pres">
      <dgm:prSet presAssocID="{9F66F592-6858-4967-BA96-54CA5BA41D46}" presName="parentLin" presStyleCnt="0"/>
      <dgm:spPr/>
    </dgm:pt>
    <dgm:pt modelId="{F90DEDE7-77CB-4E7B-A572-6792022092FA}" type="pres">
      <dgm:prSet presAssocID="{9F66F592-6858-4967-BA96-54CA5BA41D46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A5C9493B-2F96-4D1E-90C0-6CE441BF5A1C}" type="pres">
      <dgm:prSet presAssocID="{9F66F592-6858-4967-BA96-54CA5BA41D4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327444-08E4-4105-8B98-B569B702C9F7}" type="pres">
      <dgm:prSet presAssocID="{9F66F592-6858-4967-BA96-54CA5BA41D46}" presName="negativeSpace" presStyleCnt="0"/>
      <dgm:spPr/>
    </dgm:pt>
    <dgm:pt modelId="{12F5D12E-63C1-459A-B0C1-B361D028E50B}" type="pres">
      <dgm:prSet presAssocID="{9F66F592-6858-4967-BA96-54CA5BA41D46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59CFD8-8508-41B2-A9B6-05FB603F2537}" type="pres">
      <dgm:prSet presAssocID="{17AAD752-0B94-48DC-A9B2-9C7506A34754}" presName="spaceBetweenRectangles" presStyleCnt="0"/>
      <dgm:spPr/>
    </dgm:pt>
    <dgm:pt modelId="{3CDFFDBB-8BAC-4024-BA8B-1CDA286C874F}" type="pres">
      <dgm:prSet presAssocID="{60D33BBB-2BD4-4098-A7FB-9FF9C5B98B79}" presName="parentLin" presStyleCnt="0"/>
      <dgm:spPr/>
    </dgm:pt>
    <dgm:pt modelId="{3761B9E7-2578-4FC7-8FF7-70425979C140}" type="pres">
      <dgm:prSet presAssocID="{60D33BBB-2BD4-4098-A7FB-9FF9C5B98B79}" presName="parentLeftMargin" presStyleLbl="node1" presStyleIdx="0" presStyleCnt="4"/>
      <dgm:spPr/>
      <dgm:t>
        <a:bodyPr/>
        <a:lstStyle/>
        <a:p>
          <a:endParaRPr lang="es-ES"/>
        </a:p>
      </dgm:t>
    </dgm:pt>
    <dgm:pt modelId="{87622ED6-0C59-4130-9E63-06A86F823019}" type="pres">
      <dgm:prSet presAssocID="{60D33BBB-2BD4-4098-A7FB-9FF9C5B98B7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300B466-8926-4DCC-B4E6-8FE61488645A}" type="pres">
      <dgm:prSet presAssocID="{60D33BBB-2BD4-4098-A7FB-9FF9C5B98B79}" presName="negativeSpace" presStyleCnt="0"/>
      <dgm:spPr/>
    </dgm:pt>
    <dgm:pt modelId="{5450CF48-7131-412F-82E1-204D5C468582}" type="pres">
      <dgm:prSet presAssocID="{60D33BBB-2BD4-4098-A7FB-9FF9C5B98B79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230CC9-0F3F-425C-A074-370C1875B593}" type="pres">
      <dgm:prSet presAssocID="{C46AD35C-6C3F-4B61-BA62-BC5B3505925B}" presName="spaceBetweenRectangles" presStyleCnt="0"/>
      <dgm:spPr/>
    </dgm:pt>
    <dgm:pt modelId="{D87EA4AE-61E7-4919-88E8-B4D36C2AD03B}" type="pres">
      <dgm:prSet presAssocID="{CC3032C2-E0D3-4047-84EB-5E7B9CEF13F3}" presName="parentLin" presStyleCnt="0"/>
      <dgm:spPr/>
    </dgm:pt>
    <dgm:pt modelId="{99916172-52ED-4D7D-9628-B0E48EC51FD6}" type="pres">
      <dgm:prSet presAssocID="{CC3032C2-E0D3-4047-84EB-5E7B9CEF13F3}" presName="parentLeftMargin" presStyleLbl="node1" presStyleIdx="1" presStyleCnt="4"/>
      <dgm:spPr/>
      <dgm:t>
        <a:bodyPr/>
        <a:lstStyle/>
        <a:p>
          <a:endParaRPr lang="es-ES"/>
        </a:p>
      </dgm:t>
    </dgm:pt>
    <dgm:pt modelId="{6D82C972-F84A-4F65-8347-F1F645457B73}" type="pres">
      <dgm:prSet presAssocID="{CC3032C2-E0D3-4047-84EB-5E7B9CEF13F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2EE2166-21A2-400A-A73F-9FD61C51E6DE}" type="pres">
      <dgm:prSet presAssocID="{CC3032C2-E0D3-4047-84EB-5E7B9CEF13F3}" presName="negativeSpace" presStyleCnt="0"/>
      <dgm:spPr/>
    </dgm:pt>
    <dgm:pt modelId="{E2D194D4-D7C6-4678-B85F-A087BF75BDCD}" type="pres">
      <dgm:prSet presAssocID="{CC3032C2-E0D3-4047-84EB-5E7B9CEF13F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7FB697-DA21-4EF9-989D-ED609214DD7C}" type="pres">
      <dgm:prSet presAssocID="{A3707DCA-EF63-4662-A79D-6043EE521407}" presName="spaceBetweenRectangles" presStyleCnt="0"/>
      <dgm:spPr/>
    </dgm:pt>
    <dgm:pt modelId="{AEABCD3D-A388-4C65-9778-B2E9EDF3E9E7}" type="pres">
      <dgm:prSet presAssocID="{25830F7E-BFBB-45C3-95B8-7ADE7429984C}" presName="parentLin" presStyleCnt="0"/>
      <dgm:spPr/>
    </dgm:pt>
    <dgm:pt modelId="{9783C99F-7734-4AD6-B5CE-B932FC7224E4}" type="pres">
      <dgm:prSet presAssocID="{25830F7E-BFBB-45C3-95B8-7ADE7429984C}" presName="parentLeftMargin" presStyleLbl="node1" presStyleIdx="2" presStyleCnt="4"/>
      <dgm:spPr/>
      <dgm:t>
        <a:bodyPr/>
        <a:lstStyle/>
        <a:p>
          <a:endParaRPr lang="es-ES"/>
        </a:p>
      </dgm:t>
    </dgm:pt>
    <dgm:pt modelId="{AA213BA8-3161-4C32-87D2-F6D15F88BC39}" type="pres">
      <dgm:prSet presAssocID="{25830F7E-BFBB-45C3-95B8-7ADE7429984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FD522F-4476-42A5-82D9-FB2682F99BED}" type="pres">
      <dgm:prSet presAssocID="{25830F7E-BFBB-45C3-95B8-7ADE7429984C}" presName="negativeSpace" presStyleCnt="0"/>
      <dgm:spPr/>
    </dgm:pt>
    <dgm:pt modelId="{4CF4DD5F-B84D-4821-882B-DD4E7141E81F}" type="pres">
      <dgm:prSet presAssocID="{25830F7E-BFBB-45C3-95B8-7ADE7429984C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F735C5A-43AB-4226-AA7D-1C127B59590E}" srcId="{25830F7E-BFBB-45C3-95B8-7ADE7429984C}" destId="{0F8EB0CB-C6B1-4A7A-89DB-65F0C492CCFD}" srcOrd="0" destOrd="0" parTransId="{9A495CEF-31D6-4670-A04F-3297FA87B133}" sibTransId="{FE9E708D-43DC-4976-84A3-07E313898093}"/>
    <dgm:cxn modelId="{936A8B00-7285-438C-A876-BC1A93A9346D}" type="presOf" srcId="{82DBAD16-2D37-46FB-A580-63F1FD032C82}" destId="{12F5D12E-63C1-459A-B0C1-B361D028E50B}" srcOrd="0" destOrd="0" presId="urn:microsoft.com/office/officeart/2005/8/layout/list1"/>
    <dgm:cxn modelId="{E54023E7-087C-4FFA-AC8F-2175E19CE9EA}" srcId="{CC3032C2-E0D3-4047-84EB-5E7B9CEF13F3}" destId="{7E6F40B1-0EFF-488B-815F-103B56AA1D02}" srcOrd="0" destOrd="0" parTransId="{120FC10A-22E5-44B0-A52A-246BABAECE95}" sibTransId="{22500807-5D7B-4EA9-8EE2-7A3BB747650F}"/>
    <dgm:cxn modelId="{C78225D0-BEDD-4E72-A78F-A8DA7AE19A06}" srcId="{08522399-F141-4E2B-BB05-C5C7033768C8}" destId="{9F66F592-6858-4967-BA96-54CA5BA41D46}" srcOrd="0" destOrd="0" parTransId="{5A4952B7-528C-4102-856C-15A7553CF035}" sibTransId="{17AAD752-0B94-48DC-A9B2-9C7506A34754}"/>
    <dgm:cxn modelId="{243496AD-7536-446B-ACB3-954BE77E2C79}" srcId="{9F66F592-6858-4967-BA96-54CA5BA41D46}" destId="{82DBAD16-2D37-46FB-A580-63F1FD032C82}" srcOrd="0" destOrd="0" parTransId="{EF0EC5F1-74CD-473C-967C-4EDFA73E7F3D}" sibTransId="{1802508D-C395-4B5C-BF3E-A17C02DA7537}"/>
    <dgm:cxn modelId="{0623BF2B-A983-4D5A-A886-A886535B599F}" type="presOf" srcId="{60D33BBB-2BD4-4098-A7FB-9FF9C5B98B79}" destId="{3761B9E7-2578-4FC7-8FF7-70425979C140}" srcOrd="0" destOrd="0" presId="urn:microsoft.com/office/officeart/2005/8/layout/list1"/>
    <dgm:cxn modelId="{FB6CAD2C-2093-4D63-A834-B6A1DFB786FD}" type="presOf" srcId="{08522399-F141-4E2B-BB05-C5C7033768C8}" destId="{FFDB0EFF-7565-4B67-AE57-CE1AFA9A6AD0}" srcOrd="0" destOrd="0" presId="urn:microsoft.com/office/officeart/2005/8/layout/list1"/>
    <dgm:cxn modelId="{FDF59670-B588-4134-A270-EAF83637EDE5}" type="presOf" srcId="{7E6F40B1-0EFF-488B-815F-103B56AA1D02}" destId="{E2D194D4-D7C6-4678-B85F-A087BF75BDCD}" srcOrd="0" destOrd="0" presId="urn:microsoft.com/office/officeart/2005/8/layout/list1"/>
    <dgm:cxn modelId="{6873C028-336B-43C6-B6CB-3A530C04316E}" type="presOf" srcId="{0F8EB0CB-C6B1-4A7A-89DB-65F0C492CCFD}" destId="{4CF4DD5F-B84D-4821-882B-DD4E7141E81F}" srcOrd="0" destOrd="0" presId="urn:microsoft.com/office/officeart/2005/8/layout/list1"/>
    <dgm:cxn modelId="{5B4E8B6B-623B-45F5-9BD0-26123F86D87A}" type="presOf" srcId="{60D33BBB-2BD4-4098-A7FB-9FF9C5B98B79}" destId="{87622ED6-0C59-4130-9E63-06A86F823019}" srcOrd="1" destOrd="0" presId="urn:microsoft.com/office/officeart/2005/8/layout/list1"/>
    <dgm:cxn modelId="{AB22E298-0586-4F3C-800B-E90A28497BC4}" srcId="{08522399-F141-4E2B-BB05-C5C7033768C8}" destId="{60D33BBB-2BD4-4098-A7FB-9FF9C5B98B79}" srcOrd="1" destOrd="0" parTransId="{60CE2490-D322-4B5A-9ED6-8F97D56C2FB9}" sibTransId="{C46AD35C-6C3F-4B61-BA62-BC5B3505925B}"/>
    <dgm:cxn modelId="{EB6E4632-89F8-4484-B896-BDF47311B952}" type="presOf" srcId="{CC3032C2-E0D3-4047-84EB-5E7B9CEF13F3}" destId="{99916172-52ED-4D7D-9628-B0E48EC51FD6}" srcOrd="0" destOrd="0" presId="urn:microsoft.com/office/officeart/2005/8/layout/list1"/>
    <dgm:cxn modelId="{C0CF95FA-07C0-4F7D-B728-76F48C60C834}" type="presOf" srcId="{25830F7E-BFBB-45C3-95B8-7ADE7429984C}" destId="{9783C99F-7734-4AD6-B5CE-B932FC7224E4}" srcOrd="0" destOrd="0" presId="urn:microsoft.com/office/officeart/2005/8/layout/list1"/>
    <dgm:cxn modelId="{7B4D2020-3460-4B4D-98E4-D6A9C3939B6B}" type="presOf" srcId="{9F66F592-6858-4967-BA96-54CA5BA41D46}" destId="{A5C9493B-2F96-4D1E-90C0-6CE441BF5A1C}" srcOrd="1" destOrd="0" presId="urn:microsoft.com/office/officeart/2005/8/layout/list1"/>
    <dgm:cxn modelId="{52F3716B-229C-4F3E-B860-D585701D12A0}" srcId="{08522399-F141-4E2B-BB05-C5C7033768C8}" destId="{CC3032C2-E0D3-4047-84EB-5E7B9CEF13F3}" srcOrd="2" destOrd="0" parTransId="{67252F2A-E61A-4953-8C57-8D2EB018182D}" sibTransId="{A3707DCA-EF63-4662-A79D-6043EE521407}"/>
    <dgm:cxn modelId="{18D24E89-6425-4506-8A41-57050BA9050C}" srcId="{25830F7E-BFBB-45C3-95B8-7ADE7429984C}" destId="{D99BD668-C8D1-4684-926A-AFDD308965AD}" srcOrd="1" destOrd="0" parTransId="{9688918E-6474-41D4-80DF-81DF38074F0F}" sibTransId="{A0440A16-CE57-47CB-B099-95C2284BE6CF}"/>
    <dgm:cxn modelId="{A3899257-7CDE-4C8A-B61A-C2D8F9F06B0A}" type="presOf" srcId="{3F038FA8-7565-4527-BE4F-0D19BD280566}" destId="{5450CF48-7131-412F-82E1-204D5C468582}" srcOrd="0" destOrd="0" presId="urn:microsoft.com/office/officeart/2005/8/layout/list1"/>
    <dgm:cxn modelId="{3C0D70FA-0351-4CE9-ACA2-1F33E5136A76}" srcId="{60D33BBB-2BD4-4098-A7FB-9FF9C5B98B79}" destId="{3F038FA8-7565-4527-BE4F-0D19BD280566}" srcOrd="0" destOrd="0" parTransId="{1B634710-8E13-4552-8522-617BF1F26759}" sibTransId="{D677B311-44C4-4FA8-ACBE-7D2CC5C56B36}"/>
    <dgm:cxn modelId="{6BAF5668-09F8-473C-93F7-3FB6F67020C5}" type="presOf" srcId="{D99BD668-C8D1-4684-926A-AFDD308965AD}" destId="{4CF4DD5F-B84D-4821-882B-DD4E7141E81F}" srcOrd="0" destOrd="1" presId="urn:microsoft.com/office/officeart/2005/8/layout/list1"/>
    <dgm:cxn modelId="{E1750B64-38A5-4AAD-8C07-142FEB10EE9F}" type="presOf" srcId="{25830F7E-BFBB-45C3-95B8-7ADE7429984C}" destId="{AA213BA8-3161-4C32-87D2-F6D15F88BC39}" srcOrd="1" destOrd="0" presId="urn:microsoft.com/office/officeart/2005/8/layout/list1"/>
    <dgm:cxn modelId="{3BA7F574-14F8-44F1-9CAF-93F81A77A911}" srcId="{08522399-F141-4E2B-BB05-C5C7033768C8}" destId="{25830F7E-BFBB-45C3-95B8-7ADE7429984C}" srcOrd="3" destOrd="0" parTransId="{74E865B2-CC2A-42D8-8D1F-DFC542334005}" sibTransId="{640B7FF9-92B4-4A3B-80F1-7A517D22ADA0}"/>
    <dgm:cxn modelId="{79B8B3F1-203C-4C56-84A3-FE01C96A525D}" type="presOf" srcId="{CC3032C2-E0D3-4047-84EB-5E7B9CEF13F3}" destId="{6D82C972-F84A-4F65-8347-F1F645457B73}" srcOrd="1" destOrd="0" presId="urn:microsoft.com/office/officeart/2005/8/layout/list1"/>
    <dgm:cxn modelId="{0C2807F8-7B9A-49C3-A3DC-7580CD5141B3}" type="presOf" srcId="{9F66F592-6858-4967-BA96-54CA5BA41D46}" destId="{F90DEDE7-77CB-4E7B-A572-6792022092FA}" srcOrd="0" destOrd="0" presId="urn:microsoft.com/office/officeart/2005/8/layout/list1"/>
    <dgm:cxn modelId="{4500D353-41C9-4929-A5F2-3381E663D81B}" type="presParOf" srcId="{FFDB0EFF-7565-4B67-AE57-CE1AFA9A6AD0}" destId="{41CA00DE-35B0-4071-8D40-4A1010444823}" srcOrd="0" destOrd="0" presId="urn:microsoft.com/office/officeart/2005/8/layout/list1"/>
    <dgm:cxn modelId="{57945E80-7385-4027-A14F-84F42620ABAA}" type="presParOf" srcId="{41CA00DE-35B0-4071-8D40-4A1010444823}" destId="{F90DEDE7-77CB-4E7B-A572-6792022092FA}" srcOrd="0" destOrd="0" presId="urn:microsoft.com/office/officeart/2005/8/layout/list1"/>
    <dgm:cxn modelId="{479EC1BF-1D3A-4D02-AD9C-C1FE14FFAA3F}" type="presParOf" srcId="{41CA00DE-35B0-4071-8D40-4A1010444823}" destId="{A5C9493B-2F96-4D1E-90C0-6CE441BF5A1C}" srcOrd="1" destOrd="0" presId="urn:microsoft.com/office/officeart/2005/8/layout/list1"/>
    <dgm:cxn modelId="{75AF56A8-06FA-43B9-8721-28971630D315}" type="presParOf" srcId="{FFDB0EFF-7565-4B67-AE57-CE1AFA9A6AD0}" destId="{71327444-08E4-4105-8B98-B569B702C9F7}" srcOrd="1" destOrd="0" presId="urn:microsoft.com/office/officeart/2005/8/layout/list1"/>
    <dgm:cxn modelId="{6E01579C-7D49-49A2-B834-E060ED95457E}" type="presParOf" srcId="{FFDB0EFF-7565-4B67-AE57-CE1AFA9A6AD0}" destId="{12F5D12E-63C1-459A-B0C1-B361D028E50B}" srcOrd="2" destOrd="0" presId="urn:microsoft.com/office/officeart/2005/8/layout/list1"/>
    <dgm:cxn modelId="{A95B8E6C-CB2B-4B2F-B438-555F39D98507}" type="presParOf" srcId="{FFDB0EFF-7565-4B67-AE57-CE1AFA9A6AD0}" destId="{5759CFD8-8508-41B2-A9B6-05FB603F2537}" srcOrd="3" destOrd="0" presId="urn:microsoft.com/office/officeart/2005/8/layout/list1"/>
    <dgm:cxn modelId="{39FE5683-F659-474B-8F07-FBDDACD9197F}" type="presParOf" srcId="{FFDB0EFF-7565-4B67-AE57-CE1AFA9A6AD0}" destId="{3CDFFDBB-8BAC-4024-BA8B-1CDA286C874F}" srcOrd="4" destOrd="0" presId="urn:microsoft.com/office/officeart/2005/8/layout/list1"/>
    <dgm:cxn modelId="{A424F380-FC21-4EF7-8C18-592A94434446}" type="presParOf" srcId="{3CDFFDBB-8BAC-4024-BA8B-1CDA286C874F}" destId="{3761B9E7-2578-4FC7-8FF7-70425979C140}" srcOrd="0" destOrd="0" presId="urn:microsoft.com/office/officeart/2005/8/layout/list1"/>
    <dgm:cxn modelId="{6A47CE3C-F800-4913-82B0-CAF2DB2418B7}" type="presParOf" srcId="{3CDFFDBB-8BAC-4024-BA8B-1CDA286C874F}" destId="{87622ED6-0C59-4130-9E63-06A86F823019}" srcOrd="1" destOrd="0" presId="urn:microsoft.com/office/officeart/2005/8/layout/list1"/>
    <dgm:cxn modelId="{A4A2F4B2-8099-4FD4-8105-A7E151C1BDB8}" type="presParOf" srcId="{FFDB0EFF-7565-4B67-AE57-CE1AFA9A6AD0}" destId="{D300B466-8926-4DCC-B4E6-8FE61488645A}" srcOrd="5" destOrd="0" presId="urn:microsoft.com/office/officeart/2005/8/layout/list1"/>
    <dgm:cxn modelId="{3A22E6D6-5EE3-48E6-A43F-C1E90DEAFA18}" type="presParOf" srcId="{FFDB0EFF-7565-4B67-AE57-CE1AFA9A6AD0}" destId="{5450CF48-7131-412F-82E1-204D5C468582}" srcOrd="6" destOrd="0" presId="urn:microsoft.com/office/officeart/2005/8/layout/list1"/>
    <dgm:cxn modelId="{993A6BCD-1671-4EA1-BBCE-5F03C96AA4C9}" type="presParOf" srcId="{FFDB0EFF-7565-4B67-AE57-CE1AFA9A6AD0}" destId="{16230CC9-0F3F-425C-A074-370C1875B593}" srcOrd="7" destOrd="0" presId="urn:microsoft.com/office/officeart/2005/8/layout/list1"/>
    <dgm:cxn modelId="{C28993B9-8A33-490D-B6EC-793D420D2DF1}" type="presParOf" srcId="{FFDB0EFF-7565-4B67-AE57-CE1AFA9A6AD0}" destId="{D87EA4AE-61E7-4919-88E8-B4D36C2AD03B}" srcOrd="8" destOrd="0" presId="urn:microsoft.com/office/officeart/2005/8/layout/list1"/>
    <dgm:cxn modelId="{1276D230-E9FC-45A9-A861-495B0937B425}" type="presParOf" srcId="{D87EA4AE-61E7-4919-88E8-B4D36C2AD03B}" destId="{99916172-52ED-4D7D-9628-B0E48EC51FD6}" srcOrd="0" destOrd="0" presId="urn:microsoft.com/office/officeart/2005/8/layout/list1"/>
    <dgm:cxn modelId="{31965568-7F00-4581-874B-D86804A82AFC}" type="presParOf" srcId="{D87EA4AE-61E7-4919-88E8-B4D36C2AD03B}" destId="{6D82C972-F84A-4F65-8347-F1F645457B73}" srcOrd="1" destOrd="0" presId="urn:microsoft.com/office/officeart/2005/8/layout/list1"/>
    <dgm:cxn modelId="{BDA79A14-0B84-45A9-8E21-116D3549FFA5}" type="presParOf" srcId="{FFDB0EFF-7565-4B67-AE57-CE1AFA9A6AD0}" destId="{B2EE2166-21A2-400A-A73F-9FD61C51E6DE}" srcOrd="9" destOrd="0" presId="urn:microsoft.com/office/officeart/2005/8/layout/list1"/>
    <dgm:cxn modelId="{81886C60-B6CB-442F-A91B-4B0D0A987DC4}" type="presParOf" srcId="{FFDB0EFF-7565-4B67-AE57-CE1AFA9A6AD0}" destId="{E2D194D4-D7C6-4678-B85F-A087BF75BDCD}" srcOrd="10" destOrd="0" presId="urn:microsoft.com/office/officeart/2005/8/layout/list1"/>
    <dgm:cxn modelId="{753470A1-F65D-4CD3-A5BD-A10FCCCC8DC8}" type="presParOf" srcId="{FFDB0EFF-7565-4B67-AE57-CE1AFA9A6AD0}" destId="{357FB697-DA21-4EF9-989D-ED609214DD7C}" srcOrd="11" destOrd="0" presId="urn:microsoft.com/office/officeart/2005/8/layout/list1"/>
    <dgm:cxn modelId="{D2ED7829-937C-4486-9F19-53D751131CFE}" type="presParOf" srcId="{FFDB0EFF-7565-4B67-AE57-CE1AFA9A6AD0}" destId="{AEABCD3D-A388-4C65-9778-B2E9EDF3E9E7}" srcOrd="12" destOrd="0" presId="urn:microsoft.com/office/officeart/2005/8/layout/list1"/>
    <dgm:cxn modelId="{535275AD-B325-47FE-9992-8EAFEE24BDA4}" type="presParOf" srcId="{AEABCD3D-A388-4C65-9778-B2E9EDF3E9E7}" destId="{9783C99F-7734-4AD6-B5CE-B932FC7224E4}" srcOrd="0" destOrd="0" presId="urn:microsoft.com/office/officeart/2005/8/layout/list1"/>
    <dgm:cxn modelId="{62E91950-B2AF-43AF-81F1-403DD73BF914}" type="presParOf" srcId="{AEABCD3D-A388-4C65-9778-B2E9EDF3E9E7}" destId="{AA213BA8-3161-4C32-87D2-F6D15F88BC39}" srcOrd="1" destOrd="0" presId="urn:microsoft.com/office/officeart/2005/8/layout/list1"/>
    <dgm:cxn modelId="{5FE5ADDF-CC34-4D67-AB45-E0B580C26F1B}" type="presParOf" srcId="{FFDB0EFF-7565-4B67-AE57-CE1AFA9A6AD0}" destId="{C2FD522F-4476-42A5-82D9-FB2682F99BED}" srcOrd="13" destOrd="0" presId="urn:microsoft.com/office/officeart/2005/8/layout/list1"/>
    <dgm:cxn modelId="{A7922129-C85C-4F68-9205-EE87D2BEF854}" type="presParOf" srcId="{FFDB0EFF-7565-4B67-AE57-CE1AFA9A6AD0}" destId="{4CF4DD5F-B84D-4821-882B-DD4E7141E81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2F26DEE-5F3D-4811-A2ED-DAA0E9B32811}" type="doc">
      <dgm:prSet loTypeId="urn:microsoft.com/office/officeart/2005/8/layout/hList6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06E41FEF-EED8-4D8D-9992-B1C22A7A5A8F}">
      <dgm:prSet phldrT="[Texto]"/>
      <dgm:spPr/>
      <dgm:t>
        <a:bodyPr/>
        <a:lstStyle/>
        <a:p>
          <a:r>
            <a:rPr lang="es-ES" dirty="0" smtClean="0"/>
            <a:t>Programas apoyados por los Fondos Estructurales de la UE</a:t>
          </a:r>
          <a:endParaRPr lang="es-ES" dirty="0"/>
        </a:p>
      </dgm:t>
    </dgm:pt>
    <dgm:pt modelId="{9C7E345F-163F-4F30-B53F-B398D53D150C}" type="parTrans" cxnId="{27FD4883-F2F3-4670-B7ED-F7B22AE8FCDF}">
      <dgm:prSet/>
      <dgm:spPr/>
      <dgm:t>
        <a:bodyPr/>
        <a:lstStyle/>
        <a:p>
          <a:endParaRPr lang="es-ES"/>
        </a:p>
      </dgm:t>
    </dgm:pt>
    <dgm:pt modelId="{A17934EE-82F2-4931-9EEB-5519A2C192EA}" type="sibTrans" cxnId="{27FD4883-F2F3-4670-B7ED-F7B22AE8FCDF}">
      <dgm:prSet/>
      <dgm:spPr/>
      <dgm:t>
        <a:bodyPr/>
        <a:lstStyle/>
        <a:p>
          <a:endParaRPr lang="es-ES"/>
        </a:p>
      </dgm:t>
    </dgm:pt>
    <dgm:pt modelId="{6EDFCFF4-465D-430C-AB82-DB65263FC6F6}">
      <dgm:prSet phldrT="[Texto]"/>
      <dgm:spPr/>
      <dgm:t>
        <a:bodyPr/>
        <a:lstStyle/>
        <a:p>
          <a:r>
            <a:rPr lang="es-ES" dirty="0" smtClean="0"/>
            <a:t>Programas apoyados por el presupuestos nacional</a:t>
          </a:r>
          <a:endParaRPr lang="es-ES" dirty="0"/>
        </a:p>
      </dgm:t>
    </dgm:pt>
    <dgm:pt modelId="{EBD85946-4B8A-4008-A3A8-8243B3E76EA5}" type="parTrans" cxnId="{892B7641-1D66-4932-B729-97386EB9D411}">
      <dgm:prSet/>
      <dgm:spPr/>
      <dgm:t>
        <a:bodyPr/>
        <a:lstStyle/>
        <a:p>
          <a:endParaRPr lang="es-ES"/>
        </a:p>
      </dgm:t>
    </dgm:pt>
    <dgm:pt modelId="{0C265B50-A929-43F2-9AA2-45E70ABE64CE}" type="sibTrans" cxnId="{892B7641-1D66-4932-B729-97386EB9D411}">
      <dgm:prSet/>
      <dgm:spPr/>
      <dgm:t>
        <a:bodyPr/>
        <a:lstStyle/>
        <a:p>
          <a:endParaRPr lang="es-ES"/>
        </a:p>
      </dgm:t>
    </dgm:pt>
    <dgm:pt modelId="{77A03F66-E22B-44AA-9F8F-83FC265F06D7}">
      <dgm:prSet phldrT="[Texto]"/>
      <dgm:spPr/>
      <dgm:t>
        <a:bodyPr/>
        <a:lstStyle/>
        <a:p>
          <a:r>
            <a:rPr lang="es-ES" dirty="0" smtClean="0"/>
            <a:t>Incentivos económicos</a:t>
          </a:r>
          <a:endParaRPr lang="es-ES" dirty="0"/>
        </a:p>
      </dgm:t>
    </dgm:pt>
    <dgm:pt modelId="{A9502464-0CE6-4E1B-8115-C6A692ED522E}" type="parTrans" cxnId="{4DC7C16D-995D-472F-9B28-981AE87752FA}">
      <dgm:prSet/>
      <dgm:spPr/>
      <dgm:t>
        <a:bodyPr/>
        <a:lstStyle/>
        <a:p>
          <a:endParaRPr lang="es-ES"/>
        </a:p>
      </dgm:t>
    </dgm:pt>
    <dgm:pt modelId="{0D9FFF8C-98C9-4CCE-BC3B-A9B52F13C48A}" type="sibTrans" cxnId="{4DC7C16D-995D-472F-9B28-981AE87752FA}">
      <dgm:prSet/>
      <dgm:spPr/>
      <dgm:t>
        <a:bodyPr/>
        <a:lstStyle/>
        <a:p>
          <a:endParaRPr lang="es-ES"/>
        </a:p>
      </dgm:t>
    </dgm:pt>
    <dgm:pt modelId="{88E77055-1E30-4855-951C-DBC666E70DB4}" type="pres">
      <dgm:prSet presAssocID="{12F26DEE-5F3D-4811-A2ED-DAA0E9B3281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DD082BD-89AA-46D0-90DF-05142AE689E6}" type="pres">
      <dgm:prSet presAssocID="{06E41FEF-EED8-4D8D-9992-B1C22A7A5A8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1AA80F-1A1A-473C-8D78-9B13635DFBC3}" type="pres">
      <dgm:prSet presAssocID="{A17934EE-82F2-4931-9EEB-5519A2C192EA}" presName="sibTrans" presStyleCnt="0"/>
      <dgm:spPr/>
    </dgm:pt>
    <dgm:pt modelId="{5C50BBE9-59EB-409F-A30B-18CD2F887273}" type="pres">
      <dgm:prSet presAssocID="{6EDFCFF4-465D-430C-AB82-DB65263FC6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CE0379-DAFF-4738-AB28-0DEA4B9C1AA4}" type="pres">
      <dgm:prSet presAssocID="{0C265B50-A929-43F2-9AA2-45E70ABE64CE}" presName="sibTrans" presStyleCnt="0"/>
      <dgm:spPr/>
    </dgm:pt>
    <dgm:pt modelId="{9273ED24-9DF0-4D22-836A-50C61A5EE92F}" type="pres">
      <dgm:prSet presAssocID="{77A03F66-E22B-44AA-9F8F-83FC265F06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4F49CC6-434B-4349-91B5-567BF521E329}" type="presOf" srcId="{12F26DEE-5F3D-4811-A2ED-DAA0E9B32811}" destId="{88E77055-1E30-4855-951C-DBC666E70DB4}" srcOrd="0" destOrd="0" presId="urn:microsoft.com/office/officeart/2005/8/layout/hList6"/>
    <dgm:cxn modelId="{27FD4883-F2F3-4670-B7ED-F7B22AE8FCDF}" srcId="{12F26DEE-5F3D-4811-A2ED-DAA0E9B32811}" destId="{06E41FEF-EED8-4D8D-9992-B1C22A7A5A8F}" srcOrd="0" destOrd="0" parTransId="{9C7E345F-163F-4F30-B53F-B398D53D150C}" sibTransId="{A17934EE-82F2-4931-9EEB-5519A2C192EA}"/>
    <dgm:cxn modelId="{4DC7C16D-995D-472F-9B28-981AE87752FA}" srcId="{12F26DEE-5F3D-4811-A2ED-DAA0E9B32811}" destId="{77A03F66-E22B-44AA-9F8F-83FC265F06D7}" srcOrd="2" destOrd="0" parTransId="{A9502464-0CE6-4E1B-8115-C6A692ED522E}" sibTransId="{0D9FFF8C-98C9-4CCE-BC3B-A9B52F13C48A}"/>
    <dgm:cxn modelId="{892B7641-1D66-4932-B729-97386EB9D411}" srcId="{12F26DEE-5F3D-4811-A2ED-DAA0E9B32811}" destId="{6EDFCFF4-465D-430C-AB82-DB65263FC6F6}" srcOrd="1" destOrd="0" parTransId="{EBD85946-4B8A-4008-A3A8-8243B3E76EA5}" sibTransId="{0C265B50-A929-43F2-9AA2-45E70ABE64CE}"/>
    <dgm:cxn modelId="{A7A44501-6578-4884-8116-D5311BBE6492}" type="presOf" srcId="{6EDFCFF4-465D-430C-AB82-DB65263FC6F6}" destId="{5C50BBE9-59EB-409F-A30B-18CD2F887273}" srcOrd="0" destOrd="0" presId="urn:microsoft.com/office/officeart/2005/8/layout/hList6"/>
    <dgm:cxn modelId="{5DDAEF01-7EEA-49E4-AA19-C1DE4CBC6D32}" type="presOf" srcId="{77A03F66-E22B-44AA-9F8F-83FC265F06D7}" destId="{9273ED24-9DF0-4D22-836A-50C61A5EE92F}" srcOrd="0" destOrd="0" presId="urn:microsoft.com/office/officeart/2005/8/layout/hList6"/>
    <dgm:cxn modelId="{6BB43211-938C-4A12-8224-D38FB4943947}" type="presOf" srcId="{06E41FEF-EED8-4D8D-9992-B1C22A7A5A8F}" destId="{BDD082BD-89AA-46D0-90DF-05142AE689E6}" srcOrd="0" destOrd="0" presId="urn:microsoft.com/office/officeart/2005/8/layout/hList6"/>
    <dgm:cxn modelId="{1B7FFB16-D601-4DB2-BC4E-0A4FCB22B9B0}" type="presParOf" srcId="{88E77055-1E30-4855-951C-DBC666E70DB4}" destId="{BDD082BD-89AA-46D0-90DF-05142AE689E6}" srcOrd="0" destOrd="0" presId="urn:microsoft.com/office/officeart/2005/8/layout/hList6"/>
    <dgm:cxn modelId="{232F1BCD-D5DE-4D97-88C0-AC42DABFC6EC}" type="presParOf" srcId="{88E77055-1E30-4855-951C-DBC666E70DB4}" destId="{851AA80F-1A1A-473C-8D78-9B13635DFBC3}" srcOrd="1" destOrd="0" presId="urn:microsoft.com/office/officeart/2005/8/layout/hList6"/>
    <dgm:cxn modelId="{688B00F7-1C3A-414E-B8B4-6D9870F8DF56}" type="presParOf" srcId="{88E77055-1E30-4855-951C-DBC666E70DB4}" destId="{5C50BBE9-59EB-409F-A30B-18CD2F887273}" srcOrd="2" destOrd="0" presId="urn:microsoft.com/office/officeart/2005/8/layout/hList6"/>
    <dgm:cxn modelId="{9537FA86-2530-4AD1-B8B8-1B823E86AEC8}" type="presParOf" srcId="{88E77055-1E30-4855-951C-DBC666E70DB4}" destId="{B8CE0379-DAFF-4738-AB28-0DEA4B9C1AA4}" srcOrd="3" destOrd="0" presId="urn:microsoft.com/office/officeart/2005/8/layout/hList6"/>
    <dgm:cxn modelId="{5168E3C2-EBB3-4837-A054-9DACB169694F}" type="presParOf" srcId="{88E77055-1E30-4855-951C-DBC666E70DB4}" destId="{9273ED24-9DF0-4D22-836A-50C61A5EE92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8522399-F141-4E2B-BB05-C5C7033768C8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9F66F592-6858-4967-BA96-54CA5BA41D46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Ministerio de Industria y Comercio</a:t>
          </a:r>
          <a:endParaRPr lang="es-ES" dirty="0"/>
        </a:p>
      </dgm:t>
    </dgm:pt>
    <dgm:pt modelId="{5A4952B7-528C-4102-856C-15A7553CF035}" type="parTrans" cxnId="{C78225D0-BEDD-4E72-A78F-A8DA7AE19A06}">
      <dgm:prSet/>
      <dgm:spPr/>
      <dgm:t>
        <a:bodyPr/>
        <a:lstStyle/>
        <a:p>
          <a:endParaRPr lang="es-ES"/>
        </a:p>
      </dgm:t>
    </dgm:pt>
    <dgm:pt modelId="{17AAD752-0B94-48DC-A9B2-9C7506A34754}" type="sibTrans" cxnId="{C78225D0-BEDD-4E72-A78F-A8DA7AE19A06}">
      <dgm:prSet/>
      <dgm:spPr/>
      <dgm:t>
        <a:bodyPr/>
        <a:lstStyle/>
        <a:p>
          <a:endParaRPr lang="es-ES"/>
        </a:p>
      </dgm:t>
    </dgm:pt>
    <dgm:pt modelId="{82DBAD16-2D37-46FB-A580-63F1FD032C82}">
      <dgm:prSet/>
      <dgm:spPr/>
      <dgm:t>
        <a:bodyPr/>
        <a:lstStyle/>
        <a:p>
          <a:r>
            <a:rPr lang="es-ES" i="1" dirty="0" err="1" smtClean="0"/>
            <a:t>Operational</a:t>
          </a:r>
          <a:r>
            <a:rPr lang="es-ES" i="1" dirty="0" smtClean="0"/>
            <a:t> </a:t>
          </a:r>
          <a:r>
            <a:rPr lang="es-ES" i="1" dirty="0" err="1" smtClean="0"/>
            <a:t>Programme</a:t>
          </a:r>
          <a:r>
            <a:rPr lang="es-ES" i="1" dirty="0" smtClean="0"/>
            <a:t> Enterprise and </a:t>
          </a:r>
          <a:r>
            <a:rPr lang="es-ES" i="1" dirty="0" err="1" smtClean="0"/>
            <a:t>Innovation</a:t>
          </a:r>
          <a:endParaRPr lang="es-ES" dirty="0"/>
        </a:p>
      </dgm:t>
    </dgm:pt>
    <dgm:pt modelId="{EF0EC5F1-74CD-473C-967C-4EDFA73E7F3D}" type="parTrans" cxnId="{243496AD-7536-446B-ACB3-954BE77E2C79}">
      <dgm:prSet/>
      <dgm:spPr/>
      <dgm:t>
        <a:bodyPr/>
        <a:lstStyle/>
        <a:p>
          <a:endParaRPr lang="es-ES"/>
        </a:p>
      </dgm:t>
    </dgm:pt>
    <dgm:pt modelId="{1802508D-C395-4B5C-BF3E-A17C02DA7537}" type="sibTrans" cxnId="{243496AD-7536-446B-ACB3-954BE77E2C79}">
      <dgm:prSet/>
      <dgm:spPr/>
      <dgm:t>
        <a:bodyPr/>
        <a:lstStyle/>
        <a:p>
          <a:endParaRPr lang="es-ES"/>
        </a:p>
      </dgm:t>
    </dgm:pt>
    <dgm:pt modelId="{FFC53BA9-7C20-4CDB-A964-C22497ED7721}">
      <dgm:prSet phldrT="[Texto]"/>
      <dgm:spPr/>
      <dgm:t>
        <a:bodyPr/>
        <a:lstStyle/>
        <a:p>
          <a:r>
            <a:rPr lang="es-ES" dirty="0" smtClean="0"/>
            <a:t>Ministerio de Educación, Juventud y Deportes</a:t>
          </a:r>
          <a:endParaRPr lang="es-ES" dirty="0"/>
        </a:p>
      </dgm:t>
    </dgm:pt>
    <dgm:pt modelId="{BDEC7942-F750-490C-8C16-3C43D944FBFB}" type="parTrans" cxnId="{8EC1EAD4-5893-47A9-9DF7-A5E38A06EB92}">
      <dgm:prSet/>
      <dgm:spPr/>
      <dgm:t>
        <a:bodyPr/>
        <a:lstStyle/>
        <a:p>
          <a:endParaRPr lang="es-ES"/>
        </a:p>
      </dgm:t>
    </dgm:pt>
    <dgm:pt modelId="{D038B5A2-8ABC-4922-83D1-69BFE2A4882A}" type="sibTrans" cxnId="{8EC1EAD4-5893-47A9-9DF7-A5E38A06EB92}">
      <dgm:prSet/>
      <dgm:spPr/>
      <dgm:t>
        <a:bodyPr/>
        <a:lstStyle/>
        <a:p>
          <a:endParaRPr lang="es-ES"/>
        </a:p>
      </dgm:t>
    </dgm:pt>
    <dgm:pt modelId="{71938EFD-398F-43B3-B036-0A2E28129683}">
      <dgm:prSet/>
      <dgm:spPr/>
      <dgm:t>
        <a:bodyPr/>
        <a:lstStyle/>
        <a:p>
          <a:r>
            <a:rPr lang="es-ES" i="1" dirty="0" err="1" smtClean="0"/>
            <a:t>Operational</a:t>
          </a:r>
          <a:r>
            <a:rPr lang="es-ES" i="1" dirty="0" smtClean="0"/>
            <a:t> </a:t>
          </a:r>
          <a:r>
            <a:rPr lang="es-ES" i="1" dirty="0" err="1" smtClean="0"/>
            <a:t>Programme</a:t>
          </a:r>
          <a:r>
            <a:rPr lang="es-ES" i="1" dirty="0" smtClean="0"/>
            <a:t> </a:t>
          </a:r>
          <a:r>
            <a:rPr lang="es-ES" i="1" dirty="0" err="1" smtClean="0"/>
            <a:t>Research</a:t>
          </a:r>
          <a:r>
            <a:rPr lang="es-ES" i="1" dirty="0" smtClean="0"/>
            <a:t> and </a:t>
          </a:r>
          <a:r>
            <a:rPr lang="es-ES" i="1" dirty="0" err="1" smtClean="0"/>
            <a:t>Development</a:t>
          </a:r>
          <a:endParaRPr lang="es-ES" dirty="0"/>
        </a:p>
      </dgm:t>
    </dgm:pt>
    <dgm:pt modelId="{350DD538-F956-41CC-B746-28EFAEB8DC12}" type="parTrans" cxnId="{3A65C87F-AB53-4117-B8D9-FEE3D3DC2252}">
      <dgm:prSet/>
      <dgm:spPr/>
      <dgm:t>
        <a:bodyPr/>
        <a:lstStyle/>
        <a:p>
          <a:endParaRPr lang="es-ES"/>
        </a:p>
      </dgm:t>
    </dgm:pt>
    <dgm:pt modelId="{F4A76DE2-DEFF-4D1C-B4CF-014AD41CF270}" type="sibTrans" cxnId="{3A65C87F-AB53-4117-B8D9-FEE3D3DC2252}">
      <dgm:prSet/>
      <dgm:spPr/>
      <dgm:t>
        <a:bodyPr/>
        <a:lstStyle/>
        <a:p>
          <a:endParaRPr lang="es-ES"/>
        </a:p>
      </dgm:t>
    </dgm:pt>
    <dgm:pt modelId="{5DCE1143-D5AA-49EE-98ED-A225516779FE}">
      <dgm:prSet/>
      <dgm:spPr/>
      <dgm:t>
        <a:bodyPr/>
        <a:lstStyle/>
        <a:p>
          <a:r>
            <a:rPr lang="es-ES" i="1" dirty="0" err="1" smtClean="0"/>
            <a:t>Operational</a:t>
          </a:r>
          <a:r>
            <a:rPr lang="es-ES" i="1" dirty="0" smtClean="0"/>
            <a:t> </a:t>
          </a:r>
          <a:r>
            <a:rPr lang="es-ES" i="1" dirty="0" err="1" smtClean="0"/>
            <a:t>Programme</a:t>
          </a:r>
          <a:r>
            <a:rPr lang="es-ES" i="1" dirty="0" smtClean="0"/>
            <a:t> </a:t>
          </a:r>
          <a:r>
            <a:rPr lang="es-ES" i="1" dirty="0" err="1" smtClean="0"/>
            <a:t>Education</a:t>
          </a:r>
          <a:r>
            <a:rPr lang="es-ES" i="1" dirty="0" smtClean="0"/>
            <a:t> </a:t>
          </a:r>
          <a:r>
            <a:rPr lang="es-ES" i="1" dirty="0" err="1" smtClean="0"/>
            <a:t>for</a:t>
          </a:r>
          <a:r>
            <a:rPr lang="es-ES" i="1" dirty="0" smtClean="0"/>
            <a:t> </a:t>
          </a:r>
          <a:r>
            <a:rPr lang="es-ES" i="1" dirty="0" err="1" smtClean="0"/>
            <a:t>Competitiveness</a:t>
          </a:r>
          <a:endParaRPr lang="es-ES" dirty="0"/>
        </a:p>
      </dgm:t>
    </dgm:pt>
    <dgm:pt modelId="{3D2EEB37-C508-4BF0-946F-E81430B056DE}" type="parTrans" cxnId="{EC1E534D-E3BA-4F51-A924-D9D4F74B7458}">
      <dgm:prSet/>
      <dgm:spPr/>
      <dgm:t>
        <a:bodyPr/>
        <a:lstStyle/>
        <a:p>
          <a:endParaRPr lang="es-ES"/>
        </a:p>
      </dgm:t>
    </dgm:pt>
    <dgm:pt modelId="{A745379E-584D-4759-A40F-D02244255787}" type="sibTrans" cxnId="{EC1E534D-E3BA-4F51-A924-D9D4F74B7458}">
      <dgm:prSet/>
      <dgm:spPr/>
      <dgm:t>
        <a:bodyPr/>
        <a:lstStyle/>
        <a:p>
          <a:endParaRPr lang="es-ES"/>
        </a:p>
      </dgm:t>
    </dgm:pt>
    <dgm:pt modelId="{FFDB0EFF-7565-4B67-AE57-CE1AFA9A6AD0}" type="pres">
      <dgm:prSet presAssocID="{08522399-F141-4E2B-BB05-C5C7033768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1CA00DE-35B0-4071-8D40-4A1010444823}" type="pres">
      <dgm:prSet presAssocID="{9F66F592-6858-4967-BA96-54CA5BA41D46}" presName="parentLin" presStyleCnt="0"/>
      <dgm:spPr/>
    </dgm:pt>
    <dgm:pt modelId="{F90DEDE7-77CB-4E7B-A572-6792022092FA}" type="pres">
      <dgm:prSet presAssocID="{9F66F592-6858-4967-BA96-54CA5BA41D46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A5C9493B-2F96-4D1E-90C0-6CE441BF5A1C}" type="pres">
      <dgm:prSet presAssocID="{9F66F592-6858-4967-BA96-54CA5BA41D4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327444-08E4-4105-8B98-B569B702C9F7}" type="pres">
      <dgm:prSet presAssocID="{9F66F592-6858-4967-BA96-54CA5BA41D46}" presName="negativeSpace" presStyleCnt="0"/>
      <dgm:spPr/>
    </dgm:pt>
    <dgm:pt modelId="{12F5D12E-63C1-459A-B0C1-B361D028E50B}" type="pres">
      <dgm:prSet presAssocID="{9F66F592-6858-4967-BA96-54CA5BA41D4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59CFD8-8508-41B2-A9B6-05FB603F2537}" type="pres">
      <dgm:prSet presAssocID="{17AAD752-0B94-48DC-A9B2-9C7506A34754}" presName="spaceBetweenRectangles" presStyleCnt="0"/>
      <dgm:spPr/>
    </dgm:pt>
    <dgm:pt modelId="{475E2D17-A246-4637-980C-B137F3F24CC5}" type="pres">
      <dgm:prSet presAssocID="{FFC53BA9-7C20-4CDB-A964-C22497ED7721}" presName="parentLin" presStyleCnt="0"/>
      <dgm:spPr/>
    </dgm:pt>
    <dgm:pt modelId="{B8FF4DC2-88FD-4E6A-8344-BF88B060DABE}" type="pres">
      <dgm:prSet presAssocID="{FFC53BA9-7C20-4CDB-A964-C22497ED7721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00260843-3D7D-4246-B1BD-787BE16F86A9}" type="pres">
      <dgm:prSet presAssocID="{FFC53BA9-7C20-4CDB-A964-C22497ED772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6E47EE-F589-4BC2-9789-D28F7B2C2BDF}" type="pres">
      <dgm:prSet presAssocID="{FFC53BA9-7C20-4CDB-A964-C22497ED7721}" presName="negativeSpace" presStyleCnt="0"/>
      <dgm:spPr/>
    </dgm:pt>
    <dgm:pt modelId="{E1D7229F-418C-4081-A00B-24FEAD49CFD4}" type="pres">
      <dgm:prSet presAssocID="{FFC53BA9-7C20-4CDB-A964-C22497ED772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516551A-DAAB-406A-878B-D69DE47B9A96}" type="presOf" srcId="{9F66F592-6858-4967-BA96-54CA5BA41D46}" destId="{F90DEDE7-77CB-4E7B-A572-6792022092FA}" srcOrd="0" destOrd="0" presId="urn:microsoft.com/office/officeart/2005/8/layout/list1"/>
    <dgm:cxn modelId="{7AF746D8-053B-4F60-A40F-2D3DFE163C79}" type="presOf" srcId="{FFC53BA9-7C20-4CDB-A964-C22497ED7721}" destId="{00260843-3D7D-4246-B1BD-787BE16F86A9}" srcOrd="1" destOrd="0" presId="urn:microsoft.com/office/officeart/2005/8/layout/list1"/>
    <dgm:cxn modelId="{C78225D0-BEDD-4E72-A78F-A8DA7AE19A06}" srcId="{08522399-F141-4E2B-BB05-C5C7033768C8}" destId="{9F66F592-6858-4967-BA96-54CA5BA41D46}" srcOrd="0" destOrd="0" parTransId="{5A4952B7-528C-4102-856C-15A7553CF035}" sibTransId="{17AAD752-0B94-48DC-A9B2-9C7506A34754}"/>
    <dgm:cxn modelId="{243496AD-7536-446B-ACB3-954BE77E2C79}" srcId="{9F66F592-6858-4967-BA96-54CA5BA41D46}" destId="{82DBAD16-2D37-46FB-A580-63F1FD032C82}" srcOrd="0" destOrd="0" parTransId="{EF0EC5F1-74CD-473C-967C-4EDFA73E7F3D}" sibTransId="{1802508D-C395-4B5C-BF3E-A17C02DA7537}"/>
    <dgm:cxn modelId="{F7CD11D1-7B8E-44D6-A1E4-B79EB90E3666}" type="presOf" srcId="{08522399-F141-4E2B-BB05-C5C7033768C8}" destId="{FFDB0EFF-7565-4B67-AE57-CE1AFA9A6AD0}" srcOrd="0" destOrd="0" presId="urn:microsoft.com/office/officeart/2005/8/layout/list1"/>
    <dgm:cxn modelId="{3A65C87F-AB53-4117-B8D9-FEE3D3DC2252}" srcId="{FFC53BA9-7C20-4CDB-A964-C22497ED7721}" destId="{71938EFD-398F-43B3-B036-0A2E28129683}" srcOrd="0" destOrd="0" parTransId="{350DD538-F956-41CC-B746-28EFAEB8DC12}" sibTransId="{F4A76DE2-DEFF-4D1C-B4CF-014AD41CF270}"/>
    <dgm:cxn modelId="{67589FF7-D0E5-4BB3-83E1-596A4A74B5BA}" type="presOf" srcId="{82DBAD16-2D37-46FB-A580-63F1FD032C82}" destId="{12F5D12E-63C1-459A-B0C1-B361D028E50B}" srcOrd="0" destOrd="0" presId="urn:microsoft.com/office/officeart/2005/8/layout/list1"/>
    <dgm:cxn modelId="{A95CA931-47A6-4F08-B724-780876EA918D}" type="presOf" srcId="{5DCE1143-D5AA-49EE-98ED-A225516779FE}" destId="{E1D7229F-418C-4081-A00B-24FEAD49CFD4}" srcOrd="0" destOrd="1" presId="urn:microsoft.com/office/officeart/2005/8/layout/list1"/>
    <dgm:cxn modelId="{8EC1EAD4-5893-47A9-9DF7-A5E38A06EB92}" srcId="{08522399-F141-4E2B-BB05-C5C7033768C8}" destId="{FFC53BA9-7C20-4CDB-A964-C22497ED7721}" srcOrd="1" destOrd="0" parTransId="{BDEC7942-F750-490C-8C16-3C43D944FBFB}" sibTransId="{D038B5A2-8ABC-4922-83D1-69BFE2A4882A}"/>
    <dgm:cxn modelId="{EC1E534D-E3BA-4F51-A924-D9D4F74B7458}" srcId="{FFC53BA9-7C20-4CDB-A964-C22497ED7721}" destId="{5DCE1143-D5AA-49EE-98ED-A225516779FE}" srcOrd="1" destOrd="0" parTransId="{3D2EEB37-C508-4BF0-946F-E81430B056DE}" sibTransId="{A745379E-584D-4759-A40F-D02244255787}"/>
    <dgm:cxn modelId="{F5D911AD-AE2B-421A-958E-D74F9DF4089C}" type="presOf" srcId="{9F66F592-6858-4967-BA96-54CA5BA41D46}" destId="{A5C9493B-2F96-4D1E-90C0-6CE441BF5A1C}" srcOrd="1" destOrd="0" presId="urn:microsoft.com/office/officeart/2005/8/layout/list1"/>
    <dgm:cxn modelId="{8BECAFA7-53FE-428B-B1F3-A81642103E8D}" type="presOf" srcId="{71938EFD-398F-43B3-B036-0A2E28129683}" destId="{E1D7229F-418C-4081-A00B-24FEAD49CFD4}" srcOrd="0" destOrd="0" presId="urn:microsoft.com/office/officeart/2005/8/layout/list1"/>
    <dgm:cxn modelId="{1183E517-6DE2-4558-B3B4-0BC702CE7F89}" type="presOf" srcId="{FFC53BA9-7C20-4CDB-A964-C22497ED7721}" destId="{B8FF4DC2-88FD-4E6A-8344-BF88B060DABE}" srcOrd="0" destOrd="0" presId="urn:microsoft.com/office/officeart/2005/8/layout/list1"/>
    <dgm:cxn modelId="{F9A2E565-3467-4D2F-96EC-B06D9BD8AC5C}" type="presParOf" srcId="{FFDB0EFF-7565-4B67-AE57-CE1AFA9A6AD0}" destId="{41CA00DE-35B0-4071-8D40-4A1010444823}" srcOrd="0" destOrd="0" presId="urn:microsoft.com/office/officeart/2005/8/layout/list1"/>
    <dgm:cxn modelId="{2443C700-FFF3-4D91-8519-400CAB4A5F9B}" type="presParOf" srcId="{41CA00DE-35B0-4071-8D40-4A1010444823}" destId="{F90DEDE7-77CB-4E7B-A572-6792022092FA}" srcOrd="0" destOrd="0" presId="urn:microsoft.com/office/officeart/2005/8/layout/list1"/>
    <dgm:cxn modelId="{F83ADC52-9BCC-45A2-AFE4-D3EF3587CAC2}" type="presParOf" srcId="{41CA00DE-35B0-4071-8D40-4A1010444823}" destId="{A5C9493B-2F96-4D1E-90C0-6CE441BF5A1C}" srcOrd="1" destOrd="0" presId="urn:microsoft.com/office/officeart/2005/8/layout/list1"/>
    <dgm:cxn modelId="{DC60C8CF-2910-4C63-8412-AB2B488A4F3A}" type="presParOf" srcId="{FFDB0EFF-7565-4B67-AE57-CE1AFA9A6AD0}" destId="{71327444-08E4-4105-8B98-B569B702C9F7}" srcOrd="1" destOrd="0" presId="urn:microsoft.com/office/officeart/2005/8/layout/list1"/>
    <dgm:cxn modelId="{2A6C03E4-940A-4DBA-B83F-689F0F0EA237}" type="presParOf" srcId="{FFDB0EFF-7565-4B67-AE57-CE1AFA9A6AD0}" destId="{12F5D12E-63C1-459A-B0C1-B361D028E50B}" srcOrd="2" destOrd="0" presId="urn:microsoft.com/office/officeart/2005/8/layout/list1"/>
    <dgm:cxn modelId="{EC5A687F-A0C7-4D09-97FF-B1AB7871EC5C}" type="presParOf" srcId="{FFDB0EFF-7565-4B67-AE57-CE1AFA9A6AD0}" destId="{5759CFD8-8508-41B2-A9B6-05FB603F2537}" srcOrd="3" destOrd="0" presId="urn:microsoft.com/office/officeart/2005/8/layout/list1"/>
    <dgm:cxn modelId="{B891B1C8-D35E-4044-9755-5159BF2FA527}" type="presParOf" srcId="{FFDB0EFF-7565-4B67-AE57-CE1AFA9A6AD0}" destId="{475E2D17-A246-4637-980C-B137F3F24CC5}" srcOrd="4" destOrd="0" presId="urn:microsoft.com/office/officeart/2005/8/layout/list1"/>
    <dgm:cxn modelId="{AF10461F-A9B2-4F2B-9CD6-2569EB81A87A}" type="presParOf" srcId="{475E2D17-A246-4637-980C-B137F3F24CC5}" destId="{B8FF4DC2-88FD-4E6A-8344-BF88B060DABE}" srcOrd="0" destOrd="0" presId="urn:microsoft.com/office/officeart/2005/8/layout/list1"/>
    <dgm:cxn modelId="{5581866D-4D6A-4591-8BFB-4D041CFDA1BB}" type="presParOf" srcId="{475E2D17-A246-4637-980C-B137F3F24CC5}" destId="{00260843-3D7D-4246-B1BD-787BE16F86A9}" srcOrd="1" destOrd="0" presId="urn:microsoft.com/office/officeart/2005/8/layout/list1"/>
    <dgm:cxn modelId="{1BD5F937-1231-4B1A-8CD9-A1E2596DE95B}" type="presParOf" srcId="{FFDB0EFF-7565-4B67-AE57-CE1AFA9A6AD0}" destId="{A36E47EE-F589-4BC2-9789-D28F7B2C2BDF}" srcOrd="5" destOrd="0" presId="urn:microsoft.com/office/officeart/2005/8/layout/list1"/>
    <dgm:cxn modelId="{4F766C25-FC57-4F39-AC93-D8BE6A6A6E4B}" type="presParOf" srcId="{FFDB0EFF-7565-4B67-AE57-CE1AFA9A6AD0}" destId="{E1D7229F-418C-4081-A00B-24FEAD49CF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8522399-F141-4E2B-BB05-C5C7033768C8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9F66F592-6858-4967-BA96-54CA5BA41D46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Ministerio de Industria y Comercio / CzechInvest</a:t>
          </a:r>
          <a:endParaRPr lang="es-ES" dirty="0"/>
        </a:p>
      </dgm:t>
    </dgm:pt>
    <dgm:pt modelId="{5A4952B7-528C-4102-856C-15A7553CF035}" type="parTrans" cxnId="{C78225D0-BEDD-4E72-A78F-A8DA7AE19A06}">
      <dgm:prSet/>
      <dgm:spPr/>
      <dgm:t>
        <a:bodyPr/>
        <a:lstStyle/>
        <a:p>
          <a:endParaRPr lang="es-ES"/>
        </a:p>
      </dgm:t>
    </dgm:pt>
    <dgm:pt modelId="{17AAD752-0B94-48DC-A9B2-9C7506A34754}" type="sibTrans" cxnId="{C78225D0-BEDD-4E72-A78F-A8DA7AE19A06}">
      <dgm:prSet/>
      <dgm:spPr/>
      <dgm:t>
        <a:bodyPr/>
        <a:lstStyle/>
        <a:p>
          <a:endParaRPr lang="es-ES"/>
        </a:p>
      </dgm:t>
    </dgm:pt>
    <dgm:pt modelId="{82DBAD16-2D37-46FB-A580-63F1FD032C82}">
      <dgm:prSet/>
      <dgm:spPr/>
      <dgm:t>
        <a:bodyPr/>
        <a:lstStyle/>
        <a:p>
          <a:r>
            <a:rPr lang="es-ES" b="1" dirty="0" smtClean="0"/>
            <a:t>INOVACE</a:t>
          </a:r>
          <a:r>
            <a:rPr lang="es-ES" dirty="0" smtClean="0"/>
            <a:t> (innovación): comercialización de los resultados de la I+D</a:t>
          </a:r>
          <a:endParaRPr lang="es-ES" dirty="0"/>
        </a:p>
      </dgm:t>
    </dgm:pt>
    <dgm:pt modelId="{EF0EC5F1-74CD-473C-967C-4EDFA73E7F3D}" type="parTrans" cxnId="{243496AD-7536-446B-ACB3-954BE77E2C79}">
      <dgm:prSet/>
      <dgm:spPr/>
      <dgm:t>
        <a:bodyPr/>
        <a:lstStyle/>
        <a:p>
          <a:endParaRPr lang="es-ES"/>
        </a:p>
      </dgm:t>
    </dgm:pt>
    <dgm:pt modelId="{1802508D-C395-4B5C-BF3E-A17C02DA7537}" type="sibTrans" cxnId="{243496AD-7536-446B-ACB3-954BE77E2C79}">
      <dgm:prSet/>
      <dgm:spPr/>
      <dgm:t>
        <a:bodyPr/>
        <a:lstStyle/>
        <a:p>
          <a:endParaRPr lang="es-ES"/>
        </a:p>
      </dgm:t>
    </dgm:pt>
    <dgm:pt modelId="{0A155CED-703D-489F-93D5-10FF7C1F1DCD}">
      <dgm:prSet/>
      <dgm:spPr/>
      <dgm:t>
        <a:bodyPr/>
        <a:lstStyle/>
        <a:p>
          <a:r>
            <a:rPr lang="es-ES" b="1" dirty="0" smtClean="0"/>
            <a:t>SPOLUPRACE</a:t>
          </a:r>
          <a:r>
            <a:rPr lang="es-ES" dirty="0" smtClean="0"/>
            <a:t> (cooperación):  establecimiento y desarrollo de </a:t>
          </a:r>
          <a:r>
            <a:rPr lang="es-ES" i="1" dirty="0" err="1" smtClean="0"/>
            <a:t>clusters</a:t>
          </a:r>
          <a:r>
            <a:rPr lang="es-ES" dirty="0" smtClean="0"/>
            <a:t> para estimular la comunicación y la cooperación entre empresas, universidades, polos de excelencia, plataformas de tecnología y otros proyectos de cooperación</a:t>
          </a:r>
          <a:endParaRPr lang="es-ES" dirty="0"/>
        </a:p>
      </dgm:t>
    </dgm:pt>
    <dgm:pt modelId="{E474A2EE-1F35-4E92-AC98-D9B721D9D2B8}" type="parTrans" cxnId="{336909E0-8F2F-4BDF-9EB7-C016393F6A20}">
      <dgm:prSet/>
      <dgm:spPr/>
    </dgm:pt>
    <dgm:pt modelId="{DB0F7AED-DB71-4A99-AD06-F63380B576CF}" type="sibTrans" cxnId="{336909E0-8F2F-4BDF-9EB7-C016393F6A20}">
      <dgm:prSet/>
      <dgm:spPr/>
    </dgm:pt>
    <dgm:pt modelId="{83459F47-883E-49F8-83A4-6E94432041C4}">
      <dgm:prSet/>
      <dgm:spPr/>
      <dgm:t>
        <a:bodyPr/>
        <a:lstStyle/>
        <a:p>
          <a:r>
            <a:rPr lang="es-ES" b="1" dirty="0" smtClean="0"/>
            <a:t>POTENTIAL</a:t>
          </a:r>
          <a:r>
            <a:rPr lang="es-ES" dirty="0" smtClean="0"/>
            <a:t> (potencial): creación y fortalecimiento de las capacidades de I+D de las empresas y el aumento de la cooperación entre instituciones de I+D y las firmas</a:t>
          </a:r>
          <a:endParaRPr lang="es-ES" dirty="0"/>
        </a:p>
      </dgm:t>
    </dgm:pt>
    <dgm:pt modelId="{3B249775-CEDA-4F8A-8FE5-19C64E8F17EB}" type="parTrans" cxnId="{7691540D-5830-42F2-B4E7-ED8A8C0835F5}">
      <dgm:prSet/>
      <dgm:spPr/>
    </dgm:pt>
    <dgm:pt modelId="{8C31CD7A-EE0D-4122-999D-AD3AB2C6C73A}" type="sibTrans" cxnId="{7691540D-5830-42F2-B4E7-ED8A8C0835F5}">
      <dgm:prSet/>
      <dgm:spPr/>
    </dgm:pt>
    <dgm:pt modelId="{FFDB0EFF-7565-4B67-AE57-CE1AFA9A6AD0}" type="pres">
      <dgm:prSet presAssocID="{08522399-F141-4E2B-BB05-C5C7033768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1CA00DE-35B0-4071-8D40-4A1010444823}" type="pres">
      <dgm:prSet presAssocID="{9F66F592-6858-4967-BA96-54CA5BA41D46}" presName="parentLin" presStyleCnt="0"/>
      <dgm:spPr/>
    </dgm:pt>
    <dgm:pt modelId="{F90DEDE7-77CB-4E7B-A572-6792022092FA}" type="pres">
      <dgm:prSet presAssocID="{9F66F592-6858-4967-BA96-54CA5BA41D46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5C9493B-2F96-4D1E-90C0-6CE441BF5A1C}" type="pres">
      <dgm:prSet presAssocID="{9F66F592-6858-4967-BA96-54CA5BA41D4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327444-08E4-4105-8B98-B569B702C9F7}" type="pres">
      <dgm:prSet presAssocID="{9F66F592-6858-4967-BA96-54CA5BA41D46}" presName="negativeSpace" presStyleCnt="0"/>
      <dgm:spPr/>
    </dgm:pt>
    <dgm:pt modelId="{12F5D12E-63C1-459A-B0C1-B361D028E50B}" type="pres">
      <dgm:prSet presAssocID="{9F66F592-6858-4967-BA96-54CA5BA41D46}" presName="childText" presStyleLbl="conFgAcc1" presStyleIdx="0" presStyleCnt="1" custScaleY="1141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78225D0-BEDD-4E72-A78F-A8DA7AE19A06}" srcId="{08522399-F141-4E2B-BB05-C5C7033768C8}" destId="{9F66F592-6858-4967-BA96-54CA5BA41D46}" srcOrd="0" destOrd="0" parTransId="{5A4952B7-528C-4102-856C-15A7553CF035}" sibTransId="{17AAD752-0B94-48DC-A9B2-9C7506A34754}"/>
    <dgm:cxn modelId="{5B976C53-621D-4926-B9BD-A1488721C16A}" type="presOf" srcId="{9F66F592-6858-4967-BA96-54CA5BA41D46}" destId="{F90DEDE7-77CB-4E7B-A572-6792022092FA}" srcOrd="0" destOrd="0" presId="urn:microsoft.com/office/officeart/2005/8/layout/list1"/>
    <dgm:cxn modelId="{4184B32C-DF7C-4459-8CAD-FC832DCD4D7C}" type="presOf" srcId="{82DBAD16-2D37-46FB-A580-63F1FD032C82}" destId="{12F5D12E-63C1-459A-B0C1-B361D028E50B}" srcOrd="0" destOrd="0" presId="urn:microsoft.com/office/officeart/2005/8/layout/list1"/>
    <dgm:cxn modelId="{3372008C-E453-46A8-B0D5-9D4B058CE267}" type="presOf" srcId="{9F66F592-6858-4967-BA96-54CA5BA41D46}" destId="{A5C9493B-2F96-4D1E-90C0-6CE441BF5A1C}" srcOrd="1" destOrd="0" presId="urn:microsoft.com/office/officeart/2005/8/layout/list1"/>
    <dgm:cxn modelId="{7691540D-5830-42F2-B4E7-ED8A8C0835F5}" srcId="{9F66F592-6858-4967-BA96-54CA5BA41D46}" destId="{83459F47-883E-49F8-83A4-6E94432041C4}" srcOrd="2" destOrd="0" parTransId="{3B249775-CEDA-4F8A-8FE5-19C64E8F17EB}" sibTransId="{8C31CD7A-EE0D-4122-999D-AD3AB2C6C73A}"/>
    <dgm:cxn modelId="{2C259D60-AF3C-4B31-9E5B-D7978AB1376D}" type="presOf" srcId="{0A155CED-703D-489F-93D5-10FF7C1F1DCD}" destId="{12F5D12E-63C1-459A-B0C1-B361D028E50B}" srcOrd="0" destOrd="1" presId="urn:microsoft.com/office/officeart/2005/8/layout/list1"/>
    <dgm:cxn modelId="{38F1302F-C4A2-4E0E-A436-2FE62AD11F48}" type="presOf" srcId="{83459F47-883E-49F8-83A4-6E94432041C4}" destId="{12F5D12E-63C1-459A-B0C1-B361D028E50B}" srcOrd="0" destOrd="2" presId="urn:microsoft.com/office/officeart/2005/8/layout/list1"/>
    <dgm:cxn modelId="{D8928F67-0FE6-45D8-AD4E-15E866EF19FA}" type="presOf" srcId="{08522399-F141-4E2B-BB05-C5C7033768C8}" destId="{FFDB0EFF-7565-4B67-AE57-CE1AFA9A6AD0}" srcOrd="0" destOrd="0" presId="urn:microsoft.com/office/officeart/2005/8/layout/list1"/>
    <dgm:cxn modelId="{243496AD-7536-446B-ACB3-954BE77E2C79}" srcId="{9F66F592-6858-4967-BA96-54CA5BA41D46}" destId="{82DBAD16-2D37-46FB-A580-63F1FD032C82}" srcOrd="0" destOrd="0" parTransId="{EF0EC5F1-74CD-473C-967C-4EDFA73E7F3D}" sibTransId="{1802508D-C395-4B5C-BF3E-A17C02DA7537}"/>
    <dgm:cxn modelId="{336909E0-8F2F-4BDF-9EB7-C016393F6A20}" srcId="{9F66F592-6858-4967-BA96-54CA5BA41D46}" destId="{0A155CED-703D-489F-93D5-10FF7C1F1DCD}" srcOrd="1" destOrd="0" parTransId="{E474A2EE-1F35-4E92-AC98-D9B721D9D2B8}" sibTransId="{DB0F7AED-DB71-4A99-AD06-F63380B576CF}"/>
    <dgm:cxn modelId="{CFB53616-C669-43AD-8008-33F870C404A1}" type="presParOf" srcId="{FFDB0EFF-7565-4B67-AE57-CE1AFA9A6AD0}" destId="{41CA00DE-35B0-4071-8D40-4A1010444823}" srcOrd="0" destOrd="0" presId="urn:microsoft.com/office/officeart/2005/8/layout/list1"/>
    <dgm:cxn modelId="{A728BA94-FF0E-4739-89C3-A4B310C7B306}" type="presParOf" srcId="{41CA00DE-35B0-4071-8D40-4A1010444823}" destId="{F90DEDE7-77CB-4E7B-A572-6792022092FA}" srcOrd="0" destOrd="0" presId="urn:microsoft.com/office/officeart/2005/8/layout/list1"/>
    <dgm:cxn modelId="{89D332BE-5509-4DFA-8365-310EB37822FC}" type="presParOf" srcId="{41CA00DE-35B0-4071-8D40-4A1010444823}" destId="{A5C9493B-2F96-4D1E-90C0-6CE441BF5A1C}" srcOrd="1" destOrd="0" presId="urn:microsoft.com/office/officeart/2005/8/layout/list1"/>
    <dgm:cxn modelId="{C54484AA-5157-41C6-8621-1C2292F329A8}" type="presParOf" srcId="{FFDB0EFF-7565-4B67-AE57-CE1AFA9A6AD0}" destId="{71327444-08E4-4105-8B98-B569B702C9F7}" srcOrd="1" destOrd="0" presId="urn:microsoft.com/office/officeart/2005/8/layout/list1"/>
    <dgm:cxn modelId="{99A4917E-CB13-437E-8331-2EDED811CC79}" type="presParOf" srcId="{FFDB0EFF-7565-4B67-AE57-CE1AFA9A6AD0}" destId="{12F5D12E-63C1-459A-B0C1-B361D028E50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8522399-F141-4E2B-BB05-C5C7033768C8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9F66F592-6858-4967-BA96-54CA5BA41D46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Ministerio de Industria y Comercio</a:t>
          </a:r>
          <a:endParaRPr lang="es-ES" dirty="0"/>
        </a:p>
      </dgm:t>
    </dgm:pt>
    <dgm:pt modelId="{5A4952B7-528C-4102-856C-15A7553CF035}" type="parTrans" cxnId="{C78225D0-BEDD-4E72-A78F-A8DA7AE19A06}">
      <dgm:prSet/>
      <dgm:spPr/>
      <dgm:t>
        <a:bodyPr/>
        <a:lstStyle/>
        <a:p>
          <a:endParaRPr lang="es-ES"/>
        </a:p>
      </dgm:t>
    </dgm:pt>
    <dgm:pt modelId="{17AAD752-0B94-48DC-A9B2-9C7506A34754}" type="sibTrans" cxnId="{C78225D0-BEDD-4E72-A78F-A8DA7AE19A06}">
      <dgm:prSet/>
      <dgm:spPr/>
      <dgm:t>
        <a:bodyPr/>
        <a:lstStyle/>
        <a:p>
          <a:endParaRPr lang="es-ES"/>
        </a:p>
      </dgm:t>
    </dgm:pt>
    <dgm:pt modelId="{82DBAD16-2D37-46FB-A580-63F1FD032C82}">
      <dgm:prSet/>
      <dgm:spPr/>
      <dgm:t>
        <a:bodyPr/>
        <a:lstStyle/>
        <a:p>
          <a:r>
            <a:rPr lang="es-ES" b="1" dirty="0" smtClean="0"/>
            <a:t>TANDEM</a:t>
          </a:r>
          <a:r>
            <a:rPr lang="es-ES" dirty="0" smtClean="0"/>
            <a:t>: se centró en la cooperación entre institutos de investigación y empresas en I+D.</a:t>
          </a:r>
          <a:endParaRPr lang="es-ES" dirty="0"/>
        </a:p>
      </dgm:t>
    </dgm:pt>
    <dgm:pt modelId="{EF0EC5F1-74CD-473C-967C-4EDFA73E7F3D}" type="parTrans" cxnId="{243496AD-7536-446B-ACB3-954BE77E2C79}">
      <dgm:prSet/>
      <dgm:spPr/>
      <dgm:t>
        <a:bodyPr/>
        <a:lstStyle/>
        <a:p>
          <a:endParaRPr lang="es-ES"/>
        </a:p>
      </dgm:t>
    </dgm:pt>
    <dgm:pt modelId="{1802508D-C395-4B5C-BF3E-A17C02DA7537}" type="sibTrans" cxnId="{243496AD-7536-446B-ACB3-954BE77E2C79}">
      <dgm:prSet/>
      <dgm:spPr/>
      <dgm:t>
        <a:bodyPr/>
        <a:lstStyle/>
        <a:p>
          <a:endParaRPr lang="es-ES"/>
        </a:p>
      </dgm:t>
    </dgm:pt>
    <dgm:pt modelId="{65C90C4F-49E1-443A-A0F7-F9830E2A8576}">
      <dgm:prSet/>
      <dgm:spPr/>
      <dgm:t>
        <a:bodyPr/>
        <a:lstStyle/>
        <a:p>
          <a:r>
            <a:rPr lang="es-ES" b="1" dirty="0" smtClean="0"/>
            <a:t>IMPLUS</a:t>
          </a:r>
          <a:r>
            <a:rPr lang="es-ES" dirty="0" smtClean="0"/>
            <a:t>: focalizó en proyectos de I+D con potencial de aplicación práctica.</a:t>
          </a:r>
          <a:endParaRPr lang="es-ES" dirty="0"/>
        </a:p>
      </dgm:t>
    </dgm:pt>
    <dgm:pt modelId="{34FCA79E-18A2-415A-BF85-F4CE737C075A}" type="parTrans" cxnId="{F52B76FB-4AB4-405A-A757-F3735D7911DF}">
      <dgm:prSet/>
      <dgm:spPr/>
    </dgm:pt>
    <dgm:pt modelId="{055448C9-123A-407E-BE4F-779D3F52A9B4}" type="sibTrans" cxnId="{F52B76FB-4AB4-405A-A757-F3735D7911DF}">
      <dgm:prSet/>
      <dgm:spPr/>
    </dgm:pt>
    <dgm:pt modelId="{52DAAC3A-85B5-49A1-8063-FE4B578F6F9E}">
      <dgm:prSet/>
      <dgm:spPr/>
      <dgm:t>
        <a:bodyPr/>
        <a:lstStyle/>
        <a:p>
          <a:r>
            <a:rPr lang="es-ES" b="1" dirty="0" smtClean="0"/>
            <a:t>TIP</a:t>
          </a:r>
          <a:r>
            <a:rPr lang="es-ES" dirty="0" smtClean="0"/>
            <a:t> (</a:t>
          </a:r>
          <a:r>
            <a:rPr lang="es-ES" i="1" dirty="0" err="1" smtClean="0"/>
            <a:t>Technology</a:t>
          </a:r>
          <a:r>
            <a:rPr lang="es-ES" i="1" dirty="0" smtClean="0"/>
            <a:t>, </a:t>
          </a:r>
          <a:r>
            <a:rPr lang="es-ES" i="1" dirty="0" err="1" smtClean="0"/>
            <a:t>Information</a:t>
          </a:r>
          <a:r>
            <a:rPr lang="es-ES" i="1" dirty="0" smtClean="0"/>
            <a:t> </a:t>
          </a:r>
          <a:r>
            <a:rPr lang="es-ES" i="1" dirty="0" err="1" smtClean="0"/>
            <a:t>systems</a:t>
          </a:r>
          <a:r>
            <a:rPr lang="es-ES" i="1" dirty="0" smtClean="0"/>
            <a:t> and </a:t>
          </a:r>
          <a:r>
            <a:rPr lang="es-ES" i="1" dirty="0" err="1" smtClean="0"/>
            <a:t>Products</a:t>
          </a:r>
          <a:r>
            <a:rPr lang="es-ES" dirty="0" smtClean="0"/>
            <a:t>) es el sucesor de TANDEM e IMPLUS</a:t>
          </a:r>
          <a:endParaRPr lang="es-ES" dirty="0"/>
        </a:p>
      </dgm:t>
    </dgm:pt>
    <dgm:pt modelId="{052B7F3A-D6F8-49DF-900F-DDE8ACD829FE}" type="parTrans" cxnId="{49FFEFF0-3D83-4F5A-B5B9-B126C54FC4F4}">
      <dgm:prSet/>
      <dgm:spPr/>
    </dgm:pt>
    <dgm:pt modelId="{DEAC3EB9-E01A-4BC1-9CFD-5DD3B26FAFDC}" type="sibTrans" cxnId="{49FFEFF0-3D83-4F5A-B5B9-B126C54FC4F4}">
      <dgm:prSet/>
      <dgm:spPr/>
    </dgm:pt>
    <dgm:pt modelId="{25085652-8C58-4BB2-8D43-29D7DE5D740D}">
      <dgm:prSet/>
      <dgm:spPr/>
      <dgm:t>
        <a:bodyPr/>
        <a:lstStyle/>
        <a:p>
          <a:r>
            <a:rPr lang="es-ES" dirty="0" smtClean="0"/>
            <a:t>Objetivo: apoyar la investigación industrial aplicada y la colaboración de empresas y sectores académicos que hacen I+D </a:t>
          </a:r>
          <a:endParaRPr lang="es-ES" dirty="0"/>
        </a:p>
      </dgm:t>
    </dgm:pt>
    <dgm:pt modelId="{704471A1-DDDA-45EC-8EA0-ED58C2550547}" type="parTrans" cxnId="{42B05391-4A61-4941-84F0-77987D469CB7}">
      <dgm:prSet/>
      <dgm:spPr/>
    </dgm:pt>
    <dgm:pt modelId="{A306D865-C75C-4EFD-AB67-DB7A5B6A5179}" type="sibTrans" cxnId="{42B05391-4A61-4941-84F0-77987D469CB7}">
      <dgm:prSet/>
      <dgm:spPr/>
    </dgm:pt>
    <dgm:pt modelId="{6C07CDB2-07F3-4539-A89F-2B628B4BF22A}">
      <dgm:prSet/>
      <dgm:spPr/>
      <dgm:t>
        <a:bodyPr/>
        <a:lstStyle/>
        <a:p>
          <a:r>
            <a:rPr lang="es-ES" dirty="0" smtClean="0"/>
            <a:t>Ambos programas fueron lanzados en el 2004 y cerrados hacia finales de 2010</a:t>
          </a:r>
          <a:endParaRPr lang="es-ES" dirty="0"/>
        </a:p>
      </dgm:t>
    </dgm:pt>
    <dgm:pt modelId="{5752EA89-0BB0-406C-8229-7E2A4DC79022}" type="parTrans" cxnId="{C11F8B01-48EA-413B-937E-0380F95058DB}">
      <dgm:prSet/>
      <dgm:spPr/>
    </dgm:pt>
    <dgm:pt modelId="{ED72A1CC-29A8-4575-9B07-9431B1F96923}" type="sibTrans" cxnId="{C11F8B01-48EA-413B-937E-0380F95058DB}">
      <dgm:prSet/>
      <dgm:spPr/>
    </dgm:pt>
    <dgm:pt modelId="{FFDB0EFF-7565-4B67-AE57-CE1AFA9A6AD0}" type="pres">
      <dgm:prSet presAssocID="{08522399-F141-4E2B-BB05-C5C7033768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1CA00DE-35B0-4071-8D40-4A1010444823}" type="pres">
      <dgm:prSet presAssocID="{9F66F592-6858-4967-BA96-54CA5BA41D46}" presName="parentLin" presStyleCnt="0"/>
      <dgm:spPr/>
    </dgm:pt>
    <dgm:pt modelId="{F90DEDE7-77CB-4E7B-A572-6792022092FA}" type="pres">
      <dgm:prSet presAssocID="{9F66F592-6858-4967-BA96-54CA5BA41D46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5C9493B-2F96-4D1E-90C0-6CE441BF5A1C}" type="pres">
      <dgm:prSet presAssocID="{9F66F592-6858-4967-BA96-54CA5BA41D4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327444-08E4-4105-8B98-B569B702C9F7}" type="pres">
      <dgm:prSet presAssocID="{9F66F592-6858-4967-BA96-54CA5BA41D46}" presName="negativeSpace" presStyleCnt="0"/>
      <dgm:spPr/>
    </dgm:pt>
    <dgm:pt modelId="{12F5D12E-63C1-459A-B0C1-B361D028E50B}" type="pres">
      <dgm:prSet presAssocID="{9F66F592-6858-4967-BA96-54CA5BA41D4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7BD2715-CEFD-447B-A10B-75EBE585D00D}" type="presOf" srcId="{52DAAC3A-85B5-49A1-8063-FE4B578F6F9E}" destId="{12F5D12E-63C1-459A-B0C1-B361D028E50B}" srcOrd="0" destOrd="3" presId="urn:microsoft.com/office/officeart/2005/8/layout/list1"/>
    <dgm:cxn modelId="{C78225D0-BEDD-4E72-A78F-A8DA7AE19A06}" srcId="{08522399-F141-4E2B-BB05-C5C7033768C8}" destId="{9F66F592-6858-4967-BA96-54CA5BA41D46}" srcOrd="0" destOrd="0" parTransId="{5A4952B7-528C-4102-856C-15A7553CF035}" sibTransId="{17AAD752-0B94-48DC-A9B2-9C7506A34754}"/>
    <dgm:cxn modelId="{A163E459-5E51-4F18-AD21-0F0248D7953D}" type="presOf" srcId="{9F66F592-6858-4967-BA96-54CA5BA41D46}" destId="{F90DEDE7-77CB-4E7B-A572-6792022092FA}" srcOrd="0" destOrd="0" presId="urn:microsoft.com/office/officeart/2005/8/layout/list1"/>
    <dgm:cxn modelId="{16916A9A-2459-45CA-BB33-F9FDEB82A224}" type="presOf" srcId="{08522399-F141-4E2B-BB05-C5C7033768C8}" destId="{FFDB0EFF-7565-4B67-AE57-CE1AFA9A6AD0}" srcOrd="0" destOrd="0" presId="urn:microsoft.com/office/officeart/2005/8/layout/list1"/>
    <dgm:cxn modelId="{49FFEFF0-3D83-4F5A-B5B9-B126C54FC4F4}" srcId="{9F66F592-6858-4967-BA96-54CA5BA41D46}" destId="{52DAAC3A-85B5-49A1-8063-FE4B578F6F9E}" srcOrd="3" destOrd="0" parTransId="{052B7F3A-D6F8-49DF-900F-DDE8ACD829FE}" sibTransId="{DEAC3EB9-E01A-4BC1-9CFD-5DD3B26FAFDC}"/>
    <dgm:cxn modelId="{25F7B7BA-D609-4DB8-B100-B3D5D143F793}" type="presOf" srcId="{65C90C4F-49E1-443A-A0F7-F9830E2A8576}" destId="{12F5D12E-63C1-459A-B0C1-B361D028E50B}" srcOrd="0" destOrd="1" presId="urn:microsoft.com/office/officeart/2005/8/layout/list1"/>
    <dgm:cxn modelId="{F52B76FB-4AB4-405A-A757-F3735D7911DF}" srcId="{9F66F592-6858-4967-BA96-54CA5BA41D46}" destId="{65C90C4F-49E1-443A-A0F7-F9830E2A8576}" srcOrd="1" destOrd="0" parTransId="{34FCA79E-18A2-415A-BF85-F4CE737C075A}" sibTransId="{055448C9-123A-407E-BE4F-779D3F52A9B4}"/>
    <dgm:cxn modelId="{4B84683B-DB0A-470C-8158-2C0B9A714A8B}" type="presOf" srcId="{82DBAD16-2D37-46FB-A580-63F1FD032C82}" destId="{12F5D12E-63C1-459A-B0C1-B361D028E50B}" srcOrd="0" destOrd="0" presId="urn:microsoft.com/office/officeart/2005/8/layout/list1"/>
    <dgm:cxn modelId="{6B9AB5F1-EB28-4266-BE39-186B8C919398}" type="presOf" srcId="{9F66F592-6858-4967-BA96-54CA5BA41D46}" destId="{A5C9493B-2F96-4D1E-90C0-6CE441BF5A1C}" srcOrd="1" destOrd="0" presId="urn:microsoft.com/office/officeart/2005/8/layout/list1"/>
    <dgm:cxn modelId="{BAB1C3D9-02B6-49AD-B2F4-F1B2DFCB19A1}" type="presOf" srcId="{6C07CDB2-07F3-4539-A89F-2B628B4BF22A}" destId="{12F5D12E-63C1-459A-B0C1-B361D028E50B}" srcOrd="0" destOrd="2" presId="urn:microsoft.com/office/officeart/2005/8/layout/list1"/>
    <dgm:cxn modelId="{243496AD-7536-446B-ACB3-954BE77E2C79}" srcId="{9F66F592-6858-4967-BA96-54CA5BA41D46}" destId="{82DBAD16-2D37-46FB-A580-63F1FD032C82}" srcOrd="0" destOrd="0" parTransId="{EF0EC5F1-74CD-473C-967C-4EDFA73E7F3D}" sibTransId="{1802508D-C395-4B5C-BF3E-A17C02DA7537}"/>
    <dgm:cxn modelId="{4896FDDA-8E04-4835-86EC-B38C25D28361}" type="presOf" srcId="{25085652-8C58-4BB2-8D43-29D7DE5D740D}" destId="{12F5D12E-63C1-459A-B0C1-B361D028E50B}" srcOrd="0" destOrd="4" presId="urn:microsoft.com/office/officeart/2005/8/layout/list1"/>
    <dgm:cxn modelId="{C11F8B01-48EA-413B-937E-0380F95058DB}" srcId="{9F66F592-6858-4967-BA96-54CA5BA41D46}" destId="{6C07CDB2-07F3-4539-A89F-2B628B4BF22A}" srcOrd="2" destOrd="0" parTransId="{5752EA89-0BB0-406C-8229-7E2A4DC79022}" sibTransId="{ED72A1CC-29A8-4575-9B07-9431B1F96923}"/>
    <dgm:cxn modelId="{42B05391-4A61-4941-84F0-77987D469CB7}" srcId="{52DAAC3A-85B5-49A1-8063-FE4B578F6F9E}" destId="{25085652-8C58-4BB2-8D43-29D7DE5D740D}" srcOrd="0" destOrd="0" parTransId="{704471A1-DDDA-45EC-8EA0-ED58C2550547}" sibTransId="{A306D865-C75C-4EFD-AB67-DB7A5B6A5179}"/>
    <dgm:cxn modelId="{59587932-8F83-4A32-B2F4-1651768830FF}" type="presParOf" srcId="{FFDB0EFF-7565-4B67-AE57-CE1AFA9A6AD0}" destId="{41CA00DE-35B0-4071-8D40-4A1010444823}" srcOrd="0" destOrd="0" presId="urn:microsoft.com/office/officeart/2005/8/layout/list1"/>
    <dgm:cxn modelId="{D5D90355-23C5-4E95-9C5C-0EFE11999500}" type="presParOf" srcId="{41CA00DE-35B0-4071-8D40-4A1010444823}" destId="{F90DEDE7-77CB-4E7B-A572-6792022092FA}" srcOrd="0" destOrd="0" presId="urn:microsoft.com/office/officeart/2005/8/layout/list1"/>
    <dgm:cxn modelId="{89583E04-5387-4540-9497-2E5255B5F794}" type="presParOf" srcId="{41CA00DE-35B0-4071-8D40-4A1010444823}" destId="{A5C9493B-2F96-4D1E-90C0-6CE441BF5A1C}" srcOrd="1" destOrd="0" presId="urn:microsoft.com/office/officeart/2005/8/layout/list1"/>
    <dgm:cxn modelId="{69ADFB65-3E76-41DA-8958-EE34174EAF86}" type="presParOf" srcId="{FFDB0EFF-7565-4B67-AE57-CE1AFA9A6AD0}" destId="{71327444-08E4-4105-8B98-B569B702C9F7}" srcOrd="1" destOrd="0" presId="urn:microsoft.com/office/officeart/2005/8/layout/list1"/>
    <dgm:cxn modelId="{6B983694-C2E3-4451-86E6-5929AFA6F0FE}" type="presParOf" srcId="{FFDB0EFF-7565-4B67-AE57-CE1AFA9A6AD0}" destId="{12F5D12E-63C1-459A-B0C1-B361D028E50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8522399-F141-4E2B-BB05-C5C7033768C8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9F66F592-6858-4967-BA96-54CA5BA41D46}">
      <dgm:prSet phldrT="[Texto]" custT="1"/>
      <dgm:spPr/>
      <dgm:t>
        <a:bodyPr/>
        <a:lstStyle/>
        <a:p>
          <a:r>
            <a:rPr lang="es-ES" sz="2700" dirty="0" smtClean="0"/>
            <a:t>Agencia de Tecnología </a:t>
          </a:r>
          <a:endParaRPr lang="es-ES" sz="2700" dirty="0"/>
        </a:p>
      </dgm:t>
    </dgm:pt>
    <dgm:pt modelId="{5A4952B7-528C-4102-856C-15A7553CF035}" type="parTrans" cxnId="{C78225D0-BEDD-4E72-A78F-A8DA7AE19A06}">
      <dgm:prSet/>
      <dgm:spPr/>
      <dgm:t>
        <a:bodyPr/>
        <a:lstStyle/>
        <a:p>
          <a:endParaRPr lang="es-ES"/>
        </a:p>
      </dgm:t>
    </dgm:pt>
    <dgm:pt modelId="{17AAD752-0B94-48DC-A9B2-9C7506A34754}" type="sibTrans" cxnId="{C78225D0-BEDD-4E72-A78F-A8DA7AE19A06}">
      <dgm:prSet/>
      <dgm:spPr/>
      <dgm:t>
        <a:bodyPr/>
        <a:lstStyle/>
        <a:p>
          <a:endParaRPr lang="es-ES"/>
        </a:p>
      </dgm:t>
    </dgm:pt>
    <dgm:pt modelId="{82DBAD16-2D37-46FB-A580-63F1FD032C82}">
      <dgm:prSet/>
      <dgm:spPr/>
      <dgm:t>
        <a:bodyPr/>
        <a:lstStyle/>
        <a:p>
          <a:pPr algn="l"/>
          <a:r>
            <a:rPr lang="es-ES" b="1" dirty="0" smtClean="0"/>
            <a:t>ALPHA</a:t>
          </a:r>
          <a:r>
            <a:rPr lang="es-ES" dirty="0" smtClean="0"/>
            <a:t>: cooperación entre empresas y organizaciones de investigación en proyectos de investigación aplicada y desarrollo experimental </a:t>
          </a:r>
          <a:endParaRPr lang="es-ES" dirty="0"/>
        </a:p>
      </dgm:t>
    </dgm:pt>
    <dgm:pt modelId="{EF0EC5F1-74CD-473C-967C-4EDFA73E7F3D}" type="parTrans" cxnId="{243496AD-7536-446B-ACB3-954BE77E2C79}">
      <dgm:prSet/>
      <dgm:spPr/>
      <dgm:t>
        <a:bodyPr/>
        <a:lstStyle/>
        <a:p>
          <a:endParaRPr lang="es-ES"/>
        </a:p>
      </dgm:t>
    </dgm:pt>
    <dgm:pt modelId="{1802508D-C395-4B5C-BF3E-A17C02DA7537}" type="sibTrans" cxnId="{243496AD-7536-446B-ACB3-954BE77E2C79}">
      <dgm:prSet/>
      <dgm:spPr/>
      <dgm:t>
        <a:bodyPr/>
        <a:lstStyle/>
        <a:p>
          <a:endParaRPr lang="es-ES"/>
        </a:p>
      </dgm:t>
    </dgm:pt>
    <dgm:pt modelId="{9AABCE3D-527F-4974-A0EA-4DCC4D6DF825}">
      <dgm:prSet/>
      <dgm:spPr/>
      <dgm:t>
        <a:bodyPr/>
        <a:lstStyle/>
        <a:p>
          <a:pPr algn="l"/>
          <a:r>
            <a:rPr lang="es-ES" b="1" dirty="0" smtClean="0"/>
            <a:t>BETA</a:t>
          </a:r>
          <a:r>
            <a:rPr lang="es-ES" dirty="0" smtClean="0"/>
            <a:t>: contratación pública en investigación, desarrollo experimental e innovación para las necesidades de la administración pública</a:t>
          </a:r>
          <a:endParaRPr lang="es-ES" dirty="0"/>
        </a:p>
      </dgm:t>
    </dgm:pt>
    <dgm:pt modelId="{CB093C73-7F2E-44EC-B1B2-B41AA18C6784}" type="parTrans" cxnId="{73634EF9-E2AE-4C2D-A865-1DDFA9909366}">
      <dgm:prSet/>
      <dgm:spPr/>
      <dgm:t>
        <a:bodyPr/>
        <a:lstStyle/>
        <a:p>
          <a:endParaRPr lang="es-ES"/>
        </a:p>
      </dgm:t>
    </dgm:pt>
    <dgm:pt modelId="{C1AA9964-54E8-4403-8086-AD6884878F69}" type="sibTrans" cxnId="{73634EF9-E2AE-4C2D-A865-1DDFA9909366}">
      <dgm:prSet/>
      <dgm:spPr/>
      <dgm:t>
        <a:bodyPr/>
        <a:lstStyle/>
        <a:p>
          <a:endParaRPr lang="es-ES"/>
        </a:p>
      </dgm:t>
    </dgm:pt>
    <dgm:pt modelId="{65C90C4F-49E1-443A-A0F7-F9830E2A8576}">
      <dgm:prSet/>
      <dgm:spPr/>
      <dgm:t>
        <a:bodyPr/>
        <a:lstStyle/>
        <a:p>
          <a:pPr algn="l"/>
          <a:r>
            <a:rPr lang="es-ES" b="1" dirty="0" smtClean="0"/>
            <a:t>OMEGA</a:t>
          </a:r>
          <a:r>
            <a:rPr lang="es-ES" b="0" dirty="0" smtClean="0"/>
            <a:t>: </a:t>
          </a:r>
          <a:r>
            <a:rPr lang="es-ES" dirty="0" smtClean="0"/>
            <a:t>investigación en ciencias sociales aplicadas</a:t>
          </a:r>
          <a:endParaRPr lang="es-ES" b="0" dirty="0"/>
        </a:p>
      </dgm:t>
    </dgm:pt>
    <dgm:pt modelId="{34FCA79E-18A2-415A-BF85-F4CE737C075A}" type="parTrans" cxnId="{F52B76FB-4AB4-405A-A757-F3735D7911DF}">
      <dgm:prSet/>
      <dgm:spPr/>
      <dgm:t>
        <a:bodyPr/>
        <a:lstStyle/>
        <a:p>
          <a:endParaRPr lang="es-ES"/>
        </a:p>
      </dgm:t>
    </dgm:pt>
    <dgm:pt modelId="{055448C9-123A-407E-BE4F-779D3F52A9B4}" type="sibTrans" cxnId="{F52B76FB-4AB4-405A-A757-F3735D7911DF}">
      <dgm:prSet/>
      <dgm:spPr/>
      <dgm:t>
        <a:bodyPr/>
        <a:lstStyle/>
        <a:p>
          <a:endParaRPr lang="es-ES"/>
        </a:p>
      </dgm:t>
    </dgm:pt>
    <dgm:pt modelId="{52DAAC3A-85B5-49A1-8063-FE4B578F6F9E}">
      <dgm:prSet/>
      <dgm:spPr/>
      <dgm:t>
        <a:bodyPr/>
        <a:lstStyle/>
        <a:p>
          <a:pPr algn="l"/>
          <a:r>
            <a:rPr lang="es-ES" b="0" u="sng" dirty="0" smtClean="0"/>
            <a:t>Lanzados en el 2013-2014</a:t>
          </a:r>
          <a:endParaRPr lang="es-ES" b="0" u="sng" dirty="0"/>
        </a:p>
      </dgm:t>
    </dgm:pt>
    <dgm:pt modelId="{052B7F3A-D6F8-49DF-900F-DDE8ACD829FE}" type="parTrans" cxnId="{49FFEFF0-3D83-4F5A-B5B9-B126C54FC4F4}">
      <dgm:prSet/>
      <dgm:spPr/>
      <dgm:t>
        <a:bodyPr/>
        <a:lstStyle/>
        <a:p>
          <a:endParaRPr lang="es-ES"/>
        </a:p>
      </dgm:t>
    </dgm:pt>
    <dgm:pt modelId="{DEAC3EB9-E01A-4BC1-9CFD-5DD3B26FAFDC}" type="sibTrans" cxnId="{49FFEFF0-3D83-4F5A-B5B9-B126C54FC4F4}">
      <dgm:prSet/>
      <dgm:spPr/>
      <dgm:t>
        <a:bodyPr/>
        <a:lstStyle/>
        <a:p>
          <a:endParaRPr lang="es-ES"/>
        </a:p>
      </dgm:t>
    </dgm:pt>
    <dgm:pt modelId="{534221B9-5719-401C-9A2E-2F84FD366148}">
      <dgm:prSet/>
      <dgm:spPr/>
      <dgm:t>
        <a:bodyPr/>
        <a:lstStyle/>
        <a:p>
          <a:pPr algn="l"/>
          <a:r>
            <a:rPr lang="es-ES" b="1" i="1" dirty="0" err="1" smtClean="0"/>
            <a:t>Competence</a:t>
          </a:r>
          <a:r>
            <a:rPr lang="es-ES" b="1" i="1" dirty="0" smtClean="0"/>
            <a:t> Centres</a:t>
          </a:r>
          <a:r>
            <a:rPr lang="es-ES" dirty="0" smtClean="0"/>
            <a:t>: creación y operación de centros de investigación, desarrollo e innovación en campos con potencial de aplicación</a:t>
          </a:r>
          <a:endParaRPr lang="es-ES" dirty="0"/>
        </a:p>
      </dgm:t>
    </dgm:pt>
    <dgm:pt modelId="{4FF41CA8-79D2-4563-8214-27664FE0A8E4}" type="parTrans" cxnId="{3F37B4FE-DC3D-4017-9911-3736F8ACD2F4}">
      <dgm:prSet/>
      <dgm:spPr/>
      <dgm:t>
        <a:bodyPr/>
        <a:lstStyle/>
        <a:p>
          <a:endParaRPr lang="es-ES"/>
        </a:p>
      </dgm:t>
    </dgm:pt>
    <dgm:pt modelId="{821DCD71-069D-4613-B788-680ADE6D5BA0}" type="sibTrans" cxnId="{3F37B4FE-DC3D-4017-9911-3736F8ACD2F4}">
      <dgm:prSet/>
      <dgm:spPr/>
      <dgm:t>
        <a:bodyPr/>
        <a:lstStyle/>
        <a:p>
          <a:endParaRPr lang="es-ES"/>
        </a:p>
      </dgm:t>
    </dgm:pt>
    <dgm:pt modelId="{8CC35C0E-7474-4223-81FF-D2BD392C884A}">
      <dgm:prSet/>
      <dgm:spPr/>
      <dgm:t>
        <a:bodyPr/>
        <a:lstStyle/>
        <a:p>
          <a:pPr algn="l"/>
          <a:r>
            <a:rPr lang="es-ES" dirty="0" smtClean="0"/>
            <a:t>Otros</a:t>
          </a:r>
          <a:endParaRPr lang="es-ES" dirty="0"/>
        </a:p>
      </dgm:t>
    </dgm:pt>
    <dgm:pt modelId="{83B3BCB8-3AFF-40A5-884A-E4EC76801E37}" type="parTrans" cxnId="{9C304495-4067-4535-8987-D2DA31601ACF}">
      <dgm:prSet/>
      <dgm:spPr/>
      <dgm:t>
        <a:bodyPr/>
        <a:lstStyle/>
        <a:p>
          <a:endParaRPr lang="es-ES"/>
        </a:p>
      </dgm:t>
    </dgm:pt>
    <dgm:pt modelId="{9D5E9DA9-27F8-4589-867B-1F8537F58884}" type="sibTrans" cxnId="{9C304495-4067-4535-8987-D2DA31601ACF}">
      <dgm:prSet/>
      <dgm:spPr/>
      <dgm:t>
        <a:bodyPr/>
        <a:lstStyle/>
        <a:p>
          <a:endParaRPr lang="es-ES"/>
        </a:p>
      </dgm:t>
    </dgm:pt>
    <dgm:pt modelId="{051AE535-B794-4B94-9AB1-FA2175D7630B}">
      <dgm:prSet/>
      <dgm:spPr/>
      <dgm:t>
        <a:bodyPr/>
        <a:lstStyle/>
        <a:p>
          <a:pPr algn="l"/>
          <a:r>
            <a:rPr lang="es-ES" u="sng" dirty="0" smtClean="0"/>
            <a:t>Lanzados entre el 2011-2012</a:t>
          </a:r>
          <a:endParaRPr lang="es-ES" u="sng" dirty="0"/>
        </a:p>
      </dgm:t>
    </dgm:pt>
    <dgm:pt modelId="{D69FAC15-F462-43A6-824E-B324CA0CA2EC}" type="parTrans" cxnId="{78CF3D88-42F5-45F4-9B4B-4829A7C8A5C4}">
      <dgm:prSet/>
      <dgm:spPr/>
      <dgm:t>
        <a:bodyPr/>
        <a:lstStyle/>
        <a:p>
          <a:endParaRPr lang="es-ES"/>
        </a:p>
      </dgm:t>
    </dgm:pt>
    <dgm:pt modelId="{C566E53D-70A1-4DC3-B0E4-C6BED59EC2E2}" type="sibTrans" cxnId="{78CF3D88-42F5-45F4-9B4B-4829A7C8A5C4}">
      <dgm:prSet/>
      <dgm:spPr/>
      <dgm:t>
        <a:bodyPr/>
        <a:lstStyle/>
        <a:p>
          <a:endParaRPr lang="es-ES"/>
        </a:p>
      </dgm:t>
    </dgm:pt>
    <dgm:pt modelId="{9BB77EC0-3233-41D7-872B-AB828B47132C}">
      <dgm:prSet/>
      <dgm:spPr/>
      <dgm:t>
        <a:bodyPr/>
        <a:lstStyle/>
        <a:p>
          <a:pPr algn="l"/>
          <a:r>
            <a:rPr lang="es-ES" b="1" dirty="0" smtClean="0"/>
            <a:t>GAMA</a:t>
          </a:r>
          <a:r>
            <a:rPr lang="es-ES" dirty="0" smtClean="0"/>
            <a:t>: busca estimular la comercialización de los resultados de la investigación aplicada y el desarrollo experimental</a:t>
          </a:r>
          <a:endParaRPr lang="es-ES" b="0" u="none" dirty="0"/>
        </a:p>
      </dgm:t>
    </dgm:pt>
    <dgm:pt modelId="{E45F8FEA-AD4F-4CB9-9D65-73A8000D0238}" type="parTrans" cxnId="{7776E739-161A-4828-895D-6C35D2CD0192}">
      <dgm:prSet/>
      <dgm:spPr/>
      <dgm:t>
        <a:bodyPr/>
        <a:lstStyle/>
        <a:p>
          <a:endParaRPr lang="es-ES"/>
        </a:p>
      </dgm:t>
    </dgm:pt>
    <dgm:pt modelId="{FB46FF29-831E-46A3-8AD5-D5098B46B6F8}" type="sibTrans" cxnId="{7776E739-161A-4828-895D-6C35D2CD0192}">
      <dgm:prSet/>
      <dgm:spPr/>
      <dgm:t>
        <a:bodyPr/>
        <a:lstStyle/>
        <a:p>
          <a:endParaRPr lang="es-ES"/>
        </a:p>
      </dgm:t>
    </dgm:pt>
    <dgm:pt modelId="{88A0C4D9-9462-48D4-8DF8-63551029BA01}">
      <dgm:prSet/>
      <dgm:spPr/>
      <dgm:t>
        <a:bodyPr/>
        <a:lstStyle/>
        <a:p>
          <a:pPr algn="l"/>
          <a:r>
            <a:rPr lang="es-ES" b="1" dirty="0" smtClean="0"/>
            <a:t>DELTA</a:t>
          </a:r>
          <a:r>
            <a:rPr lang="es-ES" dirty="0" smtClean="0"/>
            <a:t>: promover la colaboración público-privada</a:t>
          </a:r>
          <a:endParaRPr lang="es-ES" b="0" u="none" dirty="0"/>
        </a:p>
      </dgm:t>
    </dgm:pt>
    <dgm:pt modelId="{6B23586B-8BA3-464F-9093-3A999E9A9E7F}" type="parTrans" cxnId="{865A3465-12EC-49F5-ADA7-C6885FCBE8FC}">
      <dgm:prSet/>
      <dgm:spPr/>
      <dgm:t>
        <a:bodyPr/>
        <a:lstStyle/>
        <a:p>
          <a:endParaRPr lang="es-ES"/>
        </a:p>
      </dgm:t>
    </dgm:pt>
    <dgm:pt modelId="{A53212C8-4835-487E-9C9B-39BBECB69EE2}" type="sibTrans" cxnId="{865A3465-12EC-49F5-ADA7-C6885FCBE8FC}">
      <dgm:prSet/>
      <dgm:spPr/>
      <dgm:t>
        <a:bodyPr/>
        <a:lstStyle/>
        <a:p>
          <a:endParaRPr lang="es-ES"/>
        </a:p>
      </dgm:t>
    </dgm:pt>
    <dgm:pt modelId="{8D25B205-B0D3-4DA2-8B87-18E227B0E833}">
      <dgm:prSet/>
      <dgm:spPr/>
      <dgm:t>
        <a:bodyPr/>
        <a:lstStyle/>
        <a:p>
          <a:pPr algn="l"/>
          <a:r>
            <a:rPr lang="es-ES" b="1" dirty="0" smtClean="0"/>
            <a:t>EPSILON</a:t>
          </a:r>
          <a:r>
            <a:rPr lang="es-ES" dirty="0" smtClean="0"/>
            <a:t>: finalidad es fortalecer la competitividad de las empresas ofreciendo financiamiento para investigación aplicada y desarrollo experimental en proyectos con un alto potencial de aplicación en nuevos productos, procesos productivos y servicios</a:t>
          </a:r>
          <a:endParaRPr lang="es-ES" b="0" u="none" dirty="0"/>
        </a:p>
      </dgm:t>
    </dgm:pt>
    <dgm:pt modelId="{81632DE0-9C73-4999-836E-D3D906591D44}" type="parTrans" cxnId="{AECAF0A0-0A75-4C94-9CCE-619AA17D396F}">
      <dgm:prSet/>
      <dgm:spPr/>
      <dgm:t>
        <a:bodyPr/>
        <a:lstStyle/>
        <a:p>
          <a:endParaRPr lang="es-ES"/>
        </a:p>
      </dgm:t>
    </dgm:pt>
    <dgm:pt modelId="{E42C6C08-BCCB-46A0-B98A-CAC5CF7F1C5E}" type="sibTrans" cxnId="{AECAF0A0-0A75-4C94-9CCE-619AA17D396F}">
      <dgm:prSet/>
      <dgm:spPr/>
      <dgm:t>
        <a:bodyPr/>
        <a:lstStyle/>
        <a:p>
          <a:endParaRPr lang="es-ES"/>
        </a:p>
      </dgm:t>
    </dgm:pt>
    <dgm:pt modelId="{FFDB0EFF-7565-4B67-AE57-CE1AFA9A6AD0}" type="pres">
      <dgm:prSet presAssocID="{08522399-F141-4E2B-BB05-C5C7033768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1CA00DE-35B0-4071-8D40-4A1010444823}" type="pres">
      <dgm:prSet presAssocID="{9F66F592-6858-4967-BA96-54CA5BA41D46}" presName="parentLin" presStyleCnt="0"/>
      <dgm:spPr/>
    </dgm:pt>
    <dgm:pt modelId="{F90DEDE7-77CB-4E7B-A572-6792022092FA}" type="pres">
      <dgm:prSet presAssocID="{9F66F592-6858-4967-BA96-54CA5BA41D46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A5C9493B-2F96-4D1E-90C0-6CE441BF5A1C}" type="pres">
      <dgm:prSet presAssocID="{9F66F592-6858-4967-BA96-54CA5BA41D4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327444-08E4-4105-8B98-B569B702C9F7}" type="pres">
      <dgm:prSet presAssocID="{9F66F592-6858-4967-BA96-54CA5BA41D46}" presName="negativeSpace" presStyleCnt="0"/>
      <dgm:spPr/>
    </dgm:pt>
    <dgm:pt modelId="{12F5D12E-63C1-459A-B0C1-B361D028E50B}" type="pres">
      <dgm:prSet presAssocID="{9F66F592-6858-4967-BA96-54CA5BA41D46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16AAF18-EBF2-4EEE-88ED-81325866E268}" type="presOf" srcId="{8D25B205-B0D3-4DA2-8B87-18E227B0E833}" destId="{12F5D12E-63C1-459A-B0C1-B361D028E50B}" srcOrd="0" destOrd="9" presId="urn:microsoft.com/office/officeart/2005/8/layout/list1"/>
    <dgm:cxn modelId="{C78225D0-BEDD-4E72-A78F-A8DA7AE19A06}" srcId="{08522399-F141-4E2B-BB05-C5C7033768C8}" destId="{9F66F592-6858-4967-BA96-54CA5BA41D46}" srcOrd="0" destOrd="0" parTransId="{5A4952B7-528C-4102-856C-15A7553CF035}" sibTransId="{17AAD752-0B94-48DC-A9B2-9C7506A34754}"/>
    <dgm:cxn modelId="{243496AD-7536-446B-ACB3-954BE77E2C79}" srcId="{051AE535-B794-4B94-9AB1-FA2175D7630B}" destId="{82DBAD16-2D37-46FB-A580-63F1FD032C82}" srcOrd="0" destOrd="0" parTransId="{EF0EC5F1-74CD-473C-967C-4EDFA73E7F3D}" sibTransId="{1802508D-C395-4B5C-BF3E-A17C02DA7537}"/>
    <dgm:cxn modelId="{78CF3D88-42F5-45F4-9B4B-4829A7C8A5C4}" srcId="{9F66F592-6858-4967-BA96-54CA5BA41D46}" destId="{051AE535-B794-4B94-9AB1-FA2175D7630B}" srcOrd="0" destOrd="0" parTransId="{D69FAC15-F462-43A6-824E-B324CA0CA2EC}" sibTransId="{C566E53D-70A1-4DC3-B0E4-C6BED59EC2E2}"/>
    <dgm:cxn modelId="{ECDAFCF2-0E08-471C-B27C-48B3E4CD84DD}" type="presOf" srcId="{534221B9-5719-401C-9A2E-2F84FD366148}" destId="{12F5D12E-63C1-459A-B0C1-B361D028E50B}" srcOrd="0" destOrd="2" presId="urn:microsoft.com/office/officeart/2005/8/layout/list1"/>
    <dgm:cxn modelId="{3FC79AC9-7A9B-48DE-85D1-8C706B51C615}" type="presOf" srcId="{051AE535-B794-4B94-9AB1-FA2175D7630B}" destId="{12F5D12E-63C1-459A-B0C1-B361D028E50B}" srcOrd="0" destOrd="0" presId="urn:microsoft.com/office/officeart/2005/8/layout/list1"/>
    <dgm:cxn modelId="{865A3465-12EC-49F5-ADA7-C6885FCBE8FC}" srcId="{52DAAC3A-85B5-49A1-8063-FE4B578F6F9E}" destId="{88A0C4D9-9462-48D4-8DF8-63551029BA01}" srcOrd="1" destOrd="0" parTransId="{6B23586B-8BA3-464F-9093-3A999E9A9E7F}" sibTransId="{A53212C8-4835-487E-9C9B-39BBECB69EE2}"/>
    <dgm:cxn modelId="{F1B068F5-A668-459C-8B13-9F330B9CAF0E}" type="presOf" srcId="{9F66F592-6858-4967-BA96-54CA5BA41D46}" destId="{A5C9493B-2F96-4D1E-90C0-6CE441BF5A1C}" srcOrd="1" destOrd="0" presId="urn:microsoft.com/office/officeart/2005/8/layout/list1"/>
    <dgm:cxn modelId="{7776E739-161A-4828-895D-6C35D2CD0192}" srcId="{52DAAC3A-85B5-49A1-8063-FE4B578F6F9E}" destId="{9BB77EC0-3233-41D7-872B-AB828B47132C}" srcOrd="0" destOrd="0" parTransId="{E45F8FEA-AD4F-4CB9-9D65-73A8000D0238}" sibTransId="{FB46FF29-831E-46A3-8AD5-D5098B46B6F8}"/>
    <dgm:cxn modelId="{0A34B3A5-C269-49C7-8444-DEF9D222AC56}" type="presOf" srcId="{52DAAC3A-85B5-49A1-8063-FE4B578F6F9E}" destId="{12F5D12E-63C1-459A-B0C1-B361D028E50B}" srcOrd="0" destOrd="6" presId="urn:microsoft.com/office/officeart/2005/8/layout/list1"/>
    <dgm:cxn modelId="{6B046476-B51B-4E12-9F11-9E58F124DC12}" type="presOf" srcId="{82DBAD16-2D37-46FB-A580-63F1FD032C82}" destId="{12F5D12E-63C1-459A-B0C1-B361D028E50B}" srcOrd="0" destOrd="1" presId="urn:microsoft.com/office/officeart/2005/8/layout/list1"/>
    <dgm:cxn modelId="{49FFEFF0-3D83-4F5A-B5B9-B126C54FC4F4}" srcId="{9F66F592-6858-4967-BA96-54CA5BA41D46}" destId="{52DAAC3A-85B5-49A1-8063-FE4B578F6F9E}" srcOrd="1" destOrd="0" parTransId="{052B7F3A-D6F8-49DF-900F-DDE8ACD829FE}" sibTransId="{DEAC3EB9-E01A-4BC1-9CFD-5DD3B26FAFDC}"/>
    <dgm:cxn modelId="{9C304495-4067-4535-8987-D2DA31601ACF}" srcId="{051AE535-B794-4B94-9AB1-FA2175D7630B}" destId="{8CC35C0E-7474-4223-81FF-D2BD392C884A}" srcOrd="2" destOrd="0" parTransId="{83B3BCB8-3AFF-40A5-884A-E4EC76801E37}" sibTransId="{9D5E9DA9-27F8-4589-867B-1F8537F58884}"/>
    <dgm:cxn modelId="{5B429DD0-D919-4659-AEC5-226701B9837C}" type="presOf" srcId="{65C90C4F-49E1-443A-A0F7-F9830E2A8576}" destId="{12F5D12E-63C1-459A-B0C1-B361D028E50B}" srcOrd="0" destOrd="5" presId="urn:microsoft.com/office/officeart/2005/8/layout/list1"/>
    <dgm:cxn modelId="{F52B76FB-4AB4-405A-A757-F3735D7911DF}" srcId="{8CC35C0E-7474-4223-81FF-D2BD392C884A}" destId="{65C90C4F-49E1-443A-A0F7-F9830E2A8576}" srcOrd="1" destOrd="0" parTransId="{34FCA79E-18A2-415A-BF85-F4CE737C075A}" sibTransId="{055448C9-123A-407E-BE4F-779D3F52A9B4}"/>
    <dgm:cxn modelId="{C99835C1-DC65-4DC3-A058-5575A96E249D}" type="presOf" srcId="{9F66F592-6858-4967-BA96-54CA5BA41D46}" destId="{F90DEDE7-77CB-4E7B-A572-6792022092FA}" srcOrd="0" destOrd="0" presId="urn:microsoft.com/office/officeart/2005/8/layout/list1"/>
    <dgm:cxn modelId="{82686F41-54BA-4CC4-83CF-07D6F4E5DE45}" type="presOf" srcId="{8CC35C0E-7474-4223-81FF-D2BD392C884A}" destId="{12F5D12E-63C1-459A-B0C1-B361D028E50B}" srcOrd="0" destOrd="3" presId="urn:microsoft.com/office/officeart/2005/8/layout/list1"/>
    <dgm:cxn modelId="{0350D176-EB2F-4028-947E-E53E6BEF6532}" type="presOf" srcId="{9AABCE3D-527F-4974-A0EA-4DCC4D6DF825}" destId="{12F5D12E-63C1-459A-B0C1-B361D028E50B}" srcOrd="0" destOrd="4" presId="urn:microsoft.com/office/officeart/2005/8/layout/list1"/>
    <dgm:cxn modelId="{3F37B4FE-DC3D-4017-9911-3736F8ACD2F4}" srcId="{051AE535-B794-4B94-9AB1-FA2175D7630B}" destId="{534221B9-5719-401C-9A2E-2F84FD366148}" srcOrd="1" destOrd="0" parTransId="{4FF41CA8-79D2-4563-8214-27664FE0A8E4}" sibTransId="{821DCD71-069D-4613-B788-680ADE6D5BA0}"/>
    <dgm:cxn modelId="{D6F764BE-0267-4312-9749-7E9F53C406EC}" type="presOf" srcId="{08522399-F141-4E2B-BB05-C5C7033768C8}" destId="{FFDB0EFF-7565-4B67-AE57-CE1AFA9A6AD0}" srcOrd="0" destOrd="0" presId="urn:microsoft.com/office/officeart/2005/8/layout/list1"/>
    <dgm:cxn modelId="{7803EAA7-4F73-46C1-A61D-FBCB25760BA9}" type="presOf" srcId="{9BB77EC0-3233-41D7-872B-AB828B47132C}" destId="{12F5D12E-63C1-459A-B0C1-B361D028E50B}" srcOrd="0" destOrd="7" presId="urn:microsoft.com/office/officeart/2005/8/layout/list1"/>
    <dgm:cxn modelId="{AECAF0A0-0A75-4C94-9CCE-619AA17D396F}" srcId="{52DAAC3A-85B5-49A1-8063-FE4B578F6F9E}" destId="{8D25B205-B0D3-4DA2-8B87-18E227B0E833}" srcOrd="2" destOrd="0" parTransId="{81632DE0-9C73-4999-836E-D3D906591D44}" sibTransId="{E42C6C08-BCCB-46A0-B98A-CAC5CF7F1C5E}"/>
    <dgm:cxn modelId="{4BB702D7-7437-4C36-8D30-97AF616D8CD6}" type="presOf" srcId="{88A0C4D9-9462-48D4-8DF8-63551029BA01}" destId="{12F5D12E-63C1-459A-B0C1-B361D028E50B}" srcOrd="0" destOrd="8" presId="urn:microsoft.com/office/officeart/2005/8/layout/list1"/>
    <dgm:cxn modelId="{73634EF9-E2AE-4C2D-A865-1DDFA9909366}" srcId="{8CC35C0E-7474-4223-81FF-D2BD392C884A}" destId="{9AABCE3D-527F-4974-A0EA-4DCC4D6DF825}" srcOrd="0" destOrd="0" parTransId="{CB093C73-7F2E-44EC-B1B2-B41AA18C6784}" sibTransId="{C1AA9964-54E8-4403-8086-AD6884878F69}"/>
    <dgm:cxn modelId="{310E141D-D7E5-4490-BCC8-67D088C6B9C9}" type="presParOf" srcId="{FFDB0EFF-7565-4B67-AE57-CE1AFA9A6AD0}" destId="{41CA00DE-35B0-4071-8D40-4A1010444823}" srcOrd="0" destOrd="0" presId="urn:microsoft.com/office/officeart/2005/8/layout/list1"/>
    <dgm:cxn modelId="{A09C783F-72F2-4A8F-9DF6-514D7D9CC84C}" type="presParOf" srcId="{41CA00DE-35B0-4071-8D40-4A1010444823}" destId="{F90DEDE7-77CB-4E7B-A572-6792022092FA}" srcOrd="0" destOrd="0" presId="urn:microsoft.com/office/officeart/2005/8/layout/list1"/>
    <dgm:cxn modelId="{C8D9EC31-2DA3-4DC7-A734-21C6D2BBF2BF}" type="presParOf" srcId="{41CA00DE-35B0-4071-8D40-4A1010444823}" destId="{A5C9493B-2F96-4D1E-90C0-6CE441BF5A1C}" srcOrd="1" destOrd="0" presId="urn:microsoft.com/office/officeart/2005/8/layout/list1"/>
    <dgm:cxn modelId="{AAA4B290-F3AF-4246-8837-123E76E2651B}" type="presParOf" srcId="{FFDB0EFF-7565-4B67-AE57-CE1AFA9A6AD0}" destId="{71327444-08E4-4105-8B98-B569B702C9F7}" srcOrd="1" destOrd="0" presId="urn:microsoft.com/office/officeart/2005/8/layout/list1"/>
    <dgm:cxn modelId="{28F25238-C7C6-4811-BB9E-7F070F849189}" type="presParOf" srcId="{FFDB0EFF-7565-4B67-AE57-CE1AFA9A6AD0}" destId="{12F5D12E-63C1-459A-B0C1-B361D028E50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8522399-F141-4E2B-BB05-C5C7033768C8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9F66F592-6858-4967-BA96-54CA5BA41D46}">
      <dgm:prSet phldrT="[Texto]"/>
      <dgm:spPr/>
      <dgm:t>
        <a:bodyPr/>
        <a:lstStyle/>
        <a:p>
          <a:r>
            <a:rPr lang="es-ES" dirty="0" smtClean="0">
              <a:solidFill>
                <a:schemeClr val="bg1"/>
              </a:solidFill>
            </a:rPr>
            <a:t>Ministerio de Industria y Comercio/ CzechInvest</a:t>
          </a:r>
          <a:endParaRPr lang="es-ES" dirty="0"/>
        </a:p>
      </dgm:t>
    </dgm:pt>
    <dgm:pt modelId="{5A4952B7-528C-4102-856C-15A7553CF035}" type="parTrans" cxnId="{C78225D0-BEDD-4E72-A78F-A8DA7AE19A06}">
      <dgm:prSet/>
      <dgm:spPr/>
      <dgm:t>
        <a:bodyPr/>
        <a:lstStyle/>
        <a:p>
          <a:endParaRPr lang="es-ES"/>
        </a:p>
      </dgm:t>
    </dgm:pt>
    <dgm:pt modelId="{17AAD752-0B94-48DC-A9B2-9C7506A34754}" type="sibTrans" cxnId="{C78225D0-BEDD-4E72-A78F-A8DA7AE19A06}">
      <dgm:prSet/>
      <dgm:spPr/>
      <dgm:t>
        <a:bodyPr/>
        <a:lstStyle/>
        <a:p>
          <a:endParaRPr lang="es-ES"/>
        </a:p>
      </dgm:t>
    </dgm:pt>
    <dgm:pt modelId="{82DBAD16-2D37-46FB-A580-63F1FD032C82}">
      <dgm:prSet/>
      <dgm:spPr/>
      <dgm:t>
        <a:bodyPr/>
        <a:lstStyle/>
        <a:p>
          <a:r>
            <a:rPr lang="es-ES" sz="2200" i="0" kern="1200" dirty="0" smtClean="0"/>
            <a:t>Ley de Incentivos a la Inversión (Ley Nº 72/2000)</a:t>
          </a:r>
          <a:endParaRPr lang="es-ES" sz="2200" i="0" kern="1200" dirty="0"/>
        </a:p>
      </dgm:t>
    </dgm:pt>
    <dgm:pt modelId="{EF0EC5F1-74CD-473C-967C-4EDFA73E7F3D}" type="parTrans" cxnId="{243496AD-7536-446B-ACB3-954BE77E2C79}">
      <dgm:prSet/>
      <dgm:spPr/>
      <dgm:t>
        <a:bodyPr/>
        <a:lstStyle/>
        <a:p>
          <a:endParaRPr lang="es-ES"/>
        </a:p>
      </dgm:t>
    </dgm:pt>
    <dgm:pt modelId="{1802508D-C395-4B5C-BF3E-A17C02DA7537}" type="sibTrans" cxnId="{243496AD-7536-446B-ACB3-954BE77E2C79}">
      <dgm:prSet/>
      <dgm:spPr/>
      <dgm:t>
        <a:bodyPr/>
        <a:lstStyle/>
        <a:p>
          <a:endParaRPr lang="es-ES"/>
        </a:p>
      </dgm:t>
    </dgm:pt>
    <dgm:pt modelId="{FFC53BA9-7C20-4CDB-A964-C22497ED7721}">
      <dgm:prSet phldrT="[Texto]"/>
      <dgm:spPr/>
      <dgm:t>
        <a:bodyPr/>
        <a:lstStyle/>
        <a:p>
          <a:r>
            <a:rPr lang="es-ES" dirty="0" smtClean="0"/>
            <a:t>Ministerio de Finanzas</a:t>
          </a:r>
          <a:endParaRPr lang="es-ES" dirty="0"/>
        </a:p>
      </dgm:t>
    </dgm:pt>
    <dgm:pt modelId="{BDEC7942-F750-490C-8C16-3C43D944FBFB}" type="parTrans" cxnId="{8EC1EAD4-5893-47A9-9DF7-A5E38A06EB92}">
      <dgm:prSet/>
      <dgm:spPr/>
      <dgm:t>
        <a:bodyPr/>
        <a:lstStyle/>
        <a:p>
          <a:endParaRPr lang="es-ES"/>
        </a:p>
      </dgm:t>
    </dgm:pt>
    <dgm:pt modelId="{D038B5A2-8ABC-4922-83D1-69BFE2A4882A}" type="sibTrans" cxnId="{8EC1EAD4-5893-47A9-9DF7-A5E38A06EB92}">
      <dgm:prSet/>
      <dgm:spPr/>
      <dgm:t>
        <a:bodyPr/>
        <a:lstStyle/>
        <a:p>
          <a:endParaRPr lang="es-ES"/>
        </a:p>
      </dgm:t>
    </dgm:pt>
    <dgm:pt modelId="{71938EFD-398F-43B3-B036-0A2E28129683}">
      <dgm:prSet/>
      <dgm:spPr/>
      <dgm:t>
        <a:bodyPr/>
        <a:lstStyle/>
        <a:p>
          <a:r>
            <a:rPr lang="es-ES" i="0" dirty="0" smtClean="0"/>
            <a:t>Crédito Fiscal: deducción de los gastos incurridos en actividades de I+D de la base impositiva (impuesto sobre la renta)</a:t>
          </a:r>
          <a:endParaRPr lang="es-ES" i="0" dirty="0"/>
        </a:p>
      </dgm:t>
    </dgm:pt>
    <dgm:pt modelId="{350DD538-F956-41CC-B746-28EFAEB8DC12}" type="parTrans" cxnId="{3A65C87F-AB53-4117-B8D9-FEE3D3DC2252}">
      <dgm:prSet/>
      <dgm:spPr/>
      <dgm:t>
        <a:bodyPr/>
        <a:lstStyle/>
        <a:p>
          <a:endParaRPr lang="es-ES"/>
        </a:p>
      </dgm:t>
    </dgm:pt>
    <dgm:pt modelId="{F4A76DE2-DEFF-4D1C-B4CF-014AD41CF270}" type="sibTrans" cxnId="{3A65C87F-AB53-4117-B8D9-FEE3D3DC2252}">
      <dgm:prSet/>
      <dgm:spPr/>
      <dgm:t>
        <a:bodyPr/>
        <a:lstStyle/>
        <a:p>
          <a:endParaRPr lang="es-ES"/>
        </a:p>
      </dgm:t>
    </dgm:pt>
    <dgm:pt modelId="{40C5D325-190D-4EC5-A84A-717DECE957A7}">
      <dgm:prSet/>
      <dgm:spPr/>
      <dgm:t>
        <a:bodyPr/>
        <a:lstStyle/>
        <a:p>
          <a:r>
            <a:rPr lang="es-ES" sz="2200" i="0" kern="1200" dirty="0" smtClean="0"/>
            <a:t>Construcción y ampliación</a:t>
          </a:r>
          <a:endParaRPr lang="es-ES" sz="2200" i="0" kern="1200" dirty="0"/>
        </a:p>
      </dgm:t>
    </dgm:pt>
    <dgm:pt modelId="{BE60C27E-90FC-49D4-B46D-1B15B4AA47E7}" type="parTrans" cxnId="{A26CF728-B46E-43A6-8593-D134D4056CB8}">
      <dgm:prSet/>
      <dgm:spPr/>
    </dgm:pt>
    <dgm:pt modelId="{5C072394-C440-4CDD-8558-080FE830BE85}" type="sibTrans" cxnId="{A26CF728-B46E-43A6-8593-D134D4056CB8}">
      <dgm:prSet/>
      <dgm:spPr/>
    </dgm:pt>
    <dgm:pt modelId="{74CBB9C3-C277-4987-AE71-AFD5E3FD6C04}">
      <dgm:prSet custT="1"/>
      <dgm:spPr/>
      <dgm:t>
        <a:bodyPr/>
        <a:lstStyle/>
        <a:p>
          <a:r>
            <a:rPr lang="es-ES" sz="2200" i="0" kern="1200" dirty="0" smtClean="0"/>
            <a:t>Áreas: industria, centros de servicios y </a:t>
          </a:r>
          <a:r>
            <a:rPr lang="es-ES" sz="22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rPr>
            <a:t>centros de tecnología</a:t>
          </a:r>
        </a:p>
      </dgm:t>
    </dgm:pt>
    <dgm:pt modelId="{9EAE1452-A17E-4B8B-871E-A6D7684FAAE9}" type="parTrans" cxnId="{19F06A39-1A74-49EA-85D9-1592DD480D55}">
      <dgm:prSet/>
      <dgm:spPr/>
    </dgm:pt>
    <dgm:pt modelId="{57770171-7FB8-43D0-A1F5-8F45D765EAA7}" type="sibTrans" cxnId="{19F06A39-1A74-49EA-85D9-1592DD480D55}">
      <dgm:prSet/>
      <dgm:spPr/>
    </dgm:pt>
    <dgm:pt modelId="{8BF57D2B-17F1-4124-B36E-4D4358AAB3DD}">
      <dgm:prSet/>
      <dgm:spPr/>
      <dgm:t>
        <a:bodyPr/>
        <a:lstStyle/>
        <a:p>
          <a:r>
            <a:rPr lang="es-ES" sz="2200" i="0" kern="1200" dirty="0" smtClean="0"/>
            <a:t>Subvenciones por puestos creados (“Región A”)</a:t>
          </a:r>
          <a:endParaRPr lang="es-ES" sz="2200" i="0" kern="1200" dirty="0"/>
        </a:p>
      </dgm:t>
    </dgm:pt>
    <dgm:pt modelId="{52D128CA-5B57-4C12-8C57-CF22014F95F9}" type="parTrans" cxnId="{27A32CBA-FF00-4B2A-A661-CAA70026DE03}">
      <dgm:prSet/>
      <dgm:spPr/>
      <dgm:t>
        <a:bodyPr/>
        <a:lstStyle/>
        <a:p>
          <a:endParaRPr lang="es-ES"/>
        </a:p>
      </dgm:t>
    </dgm:pt>
    <dgm:pt modelId="{481CC26C-22FA-4FF7-8D56-1727F0B3360A}" type="sibTrans" cxnId="{27A32CBA-FF00-4B2A-A661-CAA70026DE03}">
      <dgm:prSet/>
      <dgm:spPr/>
      <dgm:t>
        <a:bodyPr/>
        <a:lstStyle/>
        <a:p>
          <a:endParaRPr lang="es-ES"/>
        </a:p>
      </dgm:t>
    </dgm:pt>
    <dgm:pt modelId="{36EB66AE-E1F3-43EB-8730-058996B64658}">
      <dgm:prSet/>
      <dgm:spPr/>
      <dgm:t>
        <a:bodyPr/>
        <a:lstStyle/>
        <a:p>
          <a:r>
            <a:rPr lang="es-ES" sz="2200" i="0" kern="1200" dirty="0" smtClean="0"/>
            <a:t>Subvenciones  en gastos de capacitación (“Región A”)</a:t>
          </a:r>
          <a:endParaRPr lang="es-ES" sz="2200" i="0" kern="1200" dirty="0"/>
        </a:p>
      </dgm:t>
    </dgm:pt>
    <dgm:pt modelId="{A23754E7-401E-4236-9615-B3E5F8A54B3B}" type="parTrans" cxnId="{9DBB4D98-2B04-4C92-8623-864AF83EE07D}">
      <dgm:prSet/>
      <dgm:spPr/>
      <dgm:t>
        <a:bodyPr/>
        <a:lstStyle/>
        <a:p>
          <a:endParaRPr lang="es-ES"/>
        </a:p>
      </dgm:t>
    </dgm:pt>
    <dgm:pt modelId="{63839CC8-2416-4F86-B7D2-7ED8BDEC8268}" type="sibTrans" cxnId="{9DBB4D98-2B04-4C92-8623-864AF83EE07D}">
      <dgm:prSet/>
      <dgm:spPr/>
      <dgm:t>
        <a:bodyPr/>
        <a:lstStyle/>
        <a:p>
          <a:endParaRPr lang="es-ES"/>
        </a:p>
      </dgm:t>
    </dgm:pt>
    <dgm:pt modelId="{845EAFB9-4AF4-450A-9450-FE9FA116B2C0}">
      <dgm:prSet/>
      <dgm:spPr/>
      <dgm:t>
        <a:bodyPr/>
        <a:lstStyle/>
        <a:p>
          <a:r>
            <a:rPr lang="es-ES" sz="2200" i="0" kern="1200" dirty="0" smtClean="0"/>
            <a:t>Subvenciones en efectivo sobre la inversión de capital </a:t>
          </a:r>
          <a:r>
            <a:rPr lang="en-US" sz="2200" i="0" kern="1200" dirty="0" smtClean="0"/>
            <a:t> (</a:t>
          </a:r>
          <a:r>
            <a:rPr lang="en-US" sz="2200" i="0" kern="1200" dirty="0" err="1" smtClean="0"/>
            <a:t>Inversiones</a:t>
          </a:r>
          <a:r>
            <a:rPr lang="en-US" sz="2200" i="0" kern="1200" dirty="0" smtClean="0"/>
            <a:t> </a:t>
          </a:r>
          <a:r>
            <a:rPr lang="en-US" sz="2200" i="0" kern="1200" dirty="0" err="1" smtClean="0"/>
            <a:t>estratégicas</a:t>
          </a:r>
          <a:r>
            <a:rPr lang="en-US" sz="2200" i="0" kern="1200" dirty="0" smtClean="0"/>
            <a:t>)</a:t>
          </a:r>
          <a:endParaRPr lang="es-ES" sz="2200" i="0" kern="1200" dirty="0"/>
        </a:p>
      </dgm:t>
    </dgm:pt>
    <dgm:pt modelId="{48BB78A0-328F-4674-A689-08316BF481AE}" type="parTrans" cxnId="{1EFCBEDA-7219-4FE5-A822-32FF29954CC1}">
      <dgm:prSet/>
      <dgm:spPr/>
      <dgm:t>
        <a:bodyPr/>
        <a:lstStyle/>
        <a:p>
          <a:endParaRPr lang="es-ES"/>
        </a:p>
      </dgm:t>
    </dgm:pt>
    <dgm:pt modelId="{213D5C7F-A1D3-4DE1-A284-3F2C472ADA51}" type="sibTrans" cxnId="{1EFCBEDA-7219-4FE5-A822-32FF29954CC1}">
      <dgm:prSet/>
      <dgm:spPr/>
      <dgm:t>
        <a:bodyPr/>
        <a:lstStyle/>
        <a:p>
          <a:endParaRPr lang="es-ES"/>
        </a:p>
      </dgm:t>
    </dgm:pt>
    <dgm:pt modelId="{DA2743C2-3ECA-40A5-BEC1-49B0013761E5}">
      <dgm:prSet/>
      <dgm:spPr/>
      <dgm:t>
        <a:bodyPr/>
        <a:lstStyle/>
        <a:p>
          <a:r>
            <a:rPr lang="en-US" sz="2200" i="0" kern="1200" dirty="0" err="1" smtClean="0"/>
            <a:t>Transferencia</a:t>
          </a:r>
          <a:r>
            <a:rPr lang="en-US" sz="2200" i="0" kern="1200" dirty="0" smtClean="0"/>
            <a:t> de </a:t>
          </a:r>
          <a:r>
            <a:rPr lang="en-US" sz="2200" i="0" kern="1200" dirty="0" err="1" smtClean="0"/>
            <a:t>terrenos</a:t>
          </a:r>
          <a:r>
            <a:rPr lang="en-US" sz="2200" i="0" kern="1200" dirty="0" smtClean="0"/>
            <a:t> a </a:t>
          </a:r>
          <a:r>
            <a:rPr lang="en-US" sz="2200" i="0" kern="1200" dirty="0" err="1" smtClean="0"/>
            <a:t>precios</a:t>
          </a:r>
          <a:r>
            <a:rPr lang="en-US" sz="2200" i="0" kern="1200" dirty="0" smtClean="0"/>
            <a:t> </a:t>
          </a:r>
          <a:r>
            <a:rPr lang="en-US" sz="2200" i="0" kern="1200" dirty="0" err="1" smtClean="0"/>
            <a:t>favorables</a:t>
          </a:r>
          <a:endParaRPr lang="es-ES" sz="2200" i="0" kern="1200" dirty="0"/>
        </a:p>
      </dgm:t>
    </dgm:pt>
    <dgm:pt modelId="{A2732B0C-EA6B-4793-A894-A2567D84F749}" type="parTrans" cxnId="{182A295A-9D9E-4FAB-8115-DD9771CE7ECD}">
      <dgm:prSet/>
      <dgm:spPr/>
    </dgm:pt>
    <dgm:pt modelId="{3FDD2897-0627-48F5-BDF2-2320F2A3D91C}" type="sibTrans" cxnId="{182A295A-9D9E-4FAB-8115-DD9771CE7ECD}">
      <dgm:prSet/>
      <dgm:spPr/>
    </dgm:pt>
    <dgm:pt modelId="{94606268-F61D-45C5-906B-5AD89BC51BE4}">
      <dgm:prSet/>
      <dgm:spPr/>
      <dgm:t>
        <a:bodyPr/>
        <a:lstStyle/>
        <a:p>
          <a:r>
            <a:rPr lang="es-ES" sz="2200" i="0" kern="1200" dirty="0" smtClean="0"/>
            <a:t>Reducción del impuesto a la renta por hasta 10 años</a:t>
          </a:r>
          <a:endParaRPr lang="es-ES" sz="2200" i="0" kern="1200" dirty="0"/>
        </a:p>
      </dgm:t>
    </dgm:pt>
    <dgm:pt modelId="{C7255A31-94BA-4C24-BC90-B4F49E6F52CE}" type="parTrans" cxnId="{6CAB0587-08F9-4B0D-B7F5-3F91BAE1509D}">
      <dgm:prSet/>
      <dgm:spPr/>
    </dgm:pt>
    <dgm:pt modelId="{0B3B1229-B819-4528-B9B5-49F136D83A68}" type="sibTrans" cxnId="{6CAB0587-08F9-4B0D-B7F5-3F91BAE1509D}">
      <dgm:prSet/>
      <dgm:spPr/>
    </dgm:pt>
    <dgm:pt modelId="{FFDB0EFF-7565-4B67-AE57-CE1AFA9A6AD0}" type="pres">
      <dgm:prSet presAssocID="{08522399-F141-4E2B-BB05-C5C7033768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1CA00DE-35B0-4071-8D40-4A1010444823}" type="pres">
      <dgm:prSet presAssocID="{9F66F592-6858-4967-BA96-54CA5BA41D46}" presName="parentLin" presStyleCnt="0"/>
      <dgm:spPr/>
    </dgm:pt>
    <dgm:pt modelId="{F90DEDE7-77CB-4E7B-A572-6792022092FA}" type="pres">
      <dgm:prSet presAssocID="{9F66F592-6858-4967-BA96-54CA5BA41D46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A5C9493B-2F96-4D1E-90C0-6CE441BF5A1C}" type="pres">
      <dgm:prSet presAssocID="{9F66F592-6858-4967-BA96-54CA5BA41D4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327444-08E4-4105-8B98-B569B702C9F7}" type="pres">
      <dgm:prSet presAssocID="{9F66F592-6858-4967-BA96-54CA5BA41D46}" presName="negativeSpace" presStyleCnt="0"/>
      <dgm:spPr/>
    </dgm:pt>
    <dgm:pt modelId="{12F5D12E-63C1-459A-B0C1-B361D028E50B}" type="pres">
      <dgm:prSet presAssocID="{9F66F592-6858-4967-BA96-54CA5BA41D46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759CFD8-8508-41B2-A9B6-05FB603F2537}" type="pres">
      <dgm:prSet presAssocID="{17AAD752-0B94-48DC-A9B2-9C7506A34754}" presName="spaceBetweenRectangles" presStyleCnt="0"/>
      <dgm:spPr/>
    </dgm:pt>
    <dgm:pt modelId="{475E2D17-A246-4637-980C-B137F3F24CC5}" type="pres">
      <dgm:prSet presAssocID="{FFC53BA9-7C20-4CDB-A964-C22497ED7721}" presName="parentLin" presStyleCnt="0"/>
      <dgm:spPr/>
    </dgm:pt>
    <dgm:pt modelId="{B8FF4DC2-88FD-4E6A-8344-BF88B060DABE}" type="pres">
      <dgm:prSet presAssocID="{FFC53BA9-7C20-4CDB-A964-C22497ED7721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00260843-3D7D-4246-B1BD-787BE16F86A9}" type="pres">
      <dgm:prSet presAssocID="{FFC53BA9-7C20-4CDB-A964-C22497ED772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6E47EE-F589-4BC2-9789-D28F7B2C2BDF}" type="pres">
      <dgm:prSet presAssocID="{FFC53BA9-7C20-4CDB-A964-C22497ED7721}" presName="negativeSpace" presStyleCnt="0"/>
      <dgm:spPr/>
    </dgm:pt>
    <dgm:pt modelId="{E1D7229F-418C-4081-A00B-24FEAD49CFD4}" type="pres">
      <dgm:prSet presAssocID="{FFC53BA9-7C20-4CDB-A964-C22497ED772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7975886-3D3B-4601-B25A-C6AFBC00A0A6}" type="presOf" srcId="{FFC53BA9-7C20-4CDB-A964-C22497ED7721}" destId="{00260843-3D7D-4246-B1BD-787BE16F86A9}" srcOrd="1" destOrd="0" presId="urn:microsoft.com/office/officeart/2005/8/layout/list1"/>
    <dgm:cxn modelId="{29F74275-F368-45AE-A8E0-518A2D22A47B}" type="presOf" srcId="{36EB66AE-E1F3-43EB-8730-058996B64658}" destId="{12F5D12E-63C1-459A-B0C1-B361D028E50B}" srcOrd="0" destOrd="6" presId="urn:microsoft.com/office/officeart/2005/8/layout/list1"/>
    <dgm:cxn modelId="{19F06A39-1A74-49EA-85D9-1592DD480D55}" srcId="{82DBAD16-2D37-46FB-A580-63F1FD032C82}" destId="{74CBB9C3-C277-4987-AE71-AFD5E3FD6C04}" srcOrd="0" destOrd="0" parTransId="{9EAE1452-A17E-4B8B-871E-A6D7684FAAE9}" sibTransId="{57770171-7FB8-43D0-A1F5-8F45D765EAA7}"/>
    <dgm:cxn modelId="{1EFCBEDA-7219-4FE5-A822-32FF29954CC1}" srcId="{82DBAD16-2D37-46FB-A580-63F1FD032C82}" destId="{845EAFB9-4AF4-450A-9450-FE9FA116B2C0}" srcOrd="6" destOrd="0" parTransId="{48BB78A0-328F-4674-A689-08316BF481AE}" sibTransId="{213D5C7F-A1D3-4DE1-A284-3F2C472ADA51}"/>
    <dgm:cxn modelId="{9DBB4D98-2B04-4C92-8623-864AF83EE07D}" srcId="{82DBAD16-2D37-46FB-A580-63F1FD032C82}" destId="{36EB66AE-E1F3-43EB-8730-058996B64658}" srcOrd="5" destOrd="0" parTransId="{A23754E7-401E-4236-9615-B3E5F8A54B3B}" sibTransId="{63839CC8-2416-4F86-B7D2-7ED8BDEC8268}"/>
    <dgm:cxn modelId="{C78225D0-BEDD-4E72-A78F-A8DA7AE19A06}" srcId="{08522399-F141-4E2B-BB05-C5C7033768C8}" destId="{9F66F592-6858-4967-BA96-54CA5BA41D46}" srcOrd="0" destOrd="0" parTransId="{5A4952B7-528C-4102-856C-15A7553CF035}" sibTransId="{17AAD752-0B94-48DC-A9B2-9C7506A34754}"/>
    <dgm:cxn modelId="{27A32CBA-FF00-4B2A-A661-CAA70026DE03}" srcId="{82DBAD16-2D37-46FB-A580-63F1FD032C82}" destId="{8BF57D2B-17F1-4124-B36E-4D4358AAB3DD}" srcOrd="4" destOrd="0" parTransId="{52D128CA-5B57-4C12-8C57-CF22014F95F9}" sibTransId="{481CC26C-22FA-4FF7-8D56-1727F0B3360A}"/>
    <dgm:cxn modelId="{243496AD-7536-446B-ACB3-954BE77E2C79}" srcId="{9F66F592-6858-4967-BA96-54CA5BA41D46}" destId="{82DBAD16-2D37-46FB-A580-63F1FD032C82}" srcOrd="0" destOrd="0" parTransId="{EF0EC5F1-74CD-473C-967C-4EDFA73E7F3D}" sibTransId="{1802508D-C395-4B5C-BF3E-A17C02DA7537}"/>
    <dgm:cxn modelId="{3A65C87F-AB53-4117-B8D9-FEE3D3DC2252}" srcId="{FFC53BA9-7C20-4CDB-A964-C22497ED7721}" destId="{71938EFD-398F-43B3-B036-0A2E28129683}" srcOrd="0" destOrd="0" parTransId="{350DD538-F956-41CC-B746-28EFAEB8DC12}" sibTransId="{F4A76DE2-DEFF-4D1C-B4CF-014AD41CF270}"/>
    <dgm:cxn modelId="{83878664-6E69-46EA-BCC8-40521778237E}" type="presOf" srcId="{DA2743C2-3ECA-40A5-BEC1-49B0013761E5}" destId="{12F5D12E-63C1-459A-B0C1-B361D028E50B}" srcOrd="0" destOrd="4" presId="urn:microsoft.com/office/officeart/2005/8/layout/list1"/>
    <dgm:cxn modelId="{932077DF-3044-4CF3-8FA8-FC44F10A41FE}" type="presOf" srcId="{9F66F592-6858-4967-BA96-54CA5BA41D46}" destId="{F90DEDE7-77CB-4E7B-A572-6792022092FA}" srcOrd="0" destOrd="0" presId="urn:microsoft.com/office/officeart/2005/8/layout/list1"/>
    <dgm:cxn modelId="{5B32E45E-14EC-4C1D-BF01-F90517A5616A}" type="presOf" srcId="{82DBAD16-2D37-46FB-A580-63F1FD032C82}" destId="{12F5D12E-63C1-459A-B0C1-B361D028E50B}" srcOrd="0" destOrd="0" presId="urn:microsoft.com/office/officeart/2005/8/layout/list1"/>
    <dgm:cxn modelId="{0587E437-51AF-491D-87CE-3874C8956E79}" type="presOf" srcId="{40C5D325-190D-4EC5-A84A-717DECE957A7}" destId="{12F5D12E-63C1-459A-B0C1-B361D028E50B}" srcOrd="0" destOrd="2" presId="urn:microsoft.com/office/officeart/2005/8/layout/list1"/>
    <dgm:cxn modelId="{A26CF728-B46E-43A6-8593-D134D4056CB8}" srcId="{82DBAD16-2D37-46FB-A580-63F1FD032C82}" destId="{40C5D325-190D-4EC5-A84A-717DECE957A7}" srcOrd="1" destOrd="0" parTransId="{BE60C27E-90FC-49D4-B46D-1B15B4AA47E7}" sibTransId="{5C072394-C440-4CDD-8558-080FE830BE85}"/>
    <dgm:cxn modelId="{F5FBF52C-BE87-4624-8E22-5C330B2C991C}" type="presOf" srcId="{94606268-F61D-45C5-906B-5AD89BC51BE4}" destId="{12F5D12E-63C1-459A-B0C1-B361D028E50B}" srcOrd="0" destOrd="3" presId="urn:microsoft.com/office/officeart/2005/8/layout/list1"/>
    <dgm:cxn modelId="{566E8E7A-BCB1-4758-8C1F-AA3E96790A62}" type="presOf" srcId="{74CBB9C3-C277-4987-AE71-AFD5E3FD6C04}" destId="{12F5D12E-63C1-459A-B0C1-B361D028E50B}" srcOrd="0" destOrd="1" presId="urn:microsoft.com/office/officeart/2005/8/layout/list1"/>
    <dgm:cxn modelId="{8EC1EAD4-5893-47A9-9DF7-A5E38A06EB92}" srcId="{08522399-F141-4E2B-BB05-C5C7033768C8}" destId="{FFC53BA9-7C20-4CDB-A964-C22497ED7721}" srcOrd="1" destOrd="0" parTransId="{BDEC7942-F750-490C-8C16-3C43D944FBFB}" sibTransId="{D038B5A2-8ABC-4922-83D1-69BFE2A4882A}"/>
    <dgm:cxn modelId="{182A295A-9D9E-4FAB-8115-DD9771CE7ECD}" srcId="{82DBAD16-2D37-46FB-A580-63F1FD032C82}" destId="{DA2743C2-3ECA-40A5-BEC1-49B0013761E5}" srcOrd="3" destOrd="0" parTransId="{A2732B0C-EA6B-4793-A894-A2567D84F749}" sibTransId="{3FDD2897-0627-48F5-BDF2-2320F2A3D91C}"/>
    <dgm:cxn modelId="{22913F94-3569-4A89-BD87-962E7C24FDF4}" type="presOf" srcId="{845EAFB9-4AF4-450A-9450-FE9FA116B2C0}" destId="{12F5D12E-63C1-459A-B0C1-B361D028E50B}" srcOrd="0" destOrd="7" presId="urn:microsoft.com/office/officeart/2005/8/layout/list1"/>
    <dgm:cxn modelId="{48611582-9E3A-4DF3-A903-4EB17D9B95DA}" type="presOf" srcId="{8BF57D2B-17F1-4124-B36E-4D4358AAB3DD}" destId="{12F5D12E-63C1-459A-B0C1-B361D028E50B}" srcOrd="0" destOrd="5" presId="urn:microsoft.com/office/officeart/2005/8/layout/list1"/>
    <dgm:cxn modelId="{D4EFD272-74CA-4D23-A425-65AFBDA988C2}" type="presOf" srcId="{08522399-F141-4E2B-BB05-C5C7033768C8}" destId="{FFDB0EFF-7565-4B67-AE57-CE1AFA9A6AD0}" srcOrd="0" destOrd="0" presId="urn:microsoft.com/office/officeart/2005/8/layout/list1"/>
    <dgm:cxn modelId="{6CAB0587-08F9-4B0D-B7F5-3F91BAE1509D}" srcId="{82DBAD16-2D37-46FB-A580-63F1FD032C82}" destId="{94606268-F61D-45C5-906B-5AD89BC51BE4}" srcOrd="2" destOrd="0" parTransId="{C7255A31-94BA-4C24-BC90-B4F49E6F52CE}" sibTransId="{0B3B1229-B819-4528-B9B5-49F136D83A68}"/>
    <dgm:cxn modelId="{ED7A704A-5712-4151-815C-4BAFFD3ECB3A}" type="presOf" srcId="{71938EFD-398F-43B3-B036-0A2E28129683}" destId="{E1D7229F-418C-4081-A00B-24FEAD49CFD4}" srcOrd="0" destOrd="0" presId="urn:microsoft.com/office/officeart/2005/8/layout/list1"/>
    <dgm:cxn modelId="{65904743-7158-439B-AD50-FFA097A21ED6}" type="presOf" srcId="{FFC53BA9-7C20-4CDB-A964-C22497ED7721}" destId="{B8FF4DC2-88FD-4E6A-8344-BF88B060DABE}" srcOrd="0" destOrd="0" presId="urn:microsoft.com/office/officeart/2005/8/layout/list1"/>
    <dgm:cxn modelId="{98593DCA-FF42-46F5-BA0B-C38C73DEAFBF}" type="presOf" srcId="{9F66F592-6858-4967-BA96-54CA5BA41D46}" destId="{A5C9493B-2F96-4D1E-90C0-6CE441BF5A1C}" srcOrd="1" destOrd="0" presId="urn:microsoft.com/office/officeart/2005/8/layout/list1"/>
    <dgm:cxn modelId="{ED154B6F-BA44-4C48-9BCF-9C09D376B9AA}" type="presParOf" srcId="{FFDB0EFF-7565-4B67-AE57-CE1AFA9A6AD0}" destId="{41CA00DE-35B0-4071-8D40-4A1010444823}" srcOrd="0" destOrd="0" presId="urn:microsoft.com/office/officeart/2005/8/layout/list1"/>
    <dgm:cxn modelId="{8C8BB847-8BA4-44D0-9343-83D6EBEEE656}" type="presParOf" srcId="{41CA00DE-35B0-4071-8D40-4A1010444823}" destId="{F90DEDE7-77CB-4E7B-A572-6792022092FA}" srcOrd="0" destOrd="0" presId="urn:microsoft.com/office/officeart/2005/8/layout/list1"/>
    <dgm:cxn modelId="{7B11F225-705C-4649-A454-5CD8348C4DDC}" type="presParOf" srcId="{41CA00DE-35B0-4071-8D40-4A1010444823}" destId="{A5C9493B-2F96-4D1E-90C0-6CE441BF5A1C}" srcOrd="1" destOrd="0" presId="urn:microsoft.com/office/officeart/2005/8/layout/list1"/>
    <dgm:cxn modelId="{336B5A7E-B6CB-4679-9BA1-8F8A74777230}" type="presParOf" srcId="{FFDB0EFF-7565-4B67-AE57-CE1AFA9A6AD0}" destId="{71327444-08E4-4105-8B98-B569B702C9F7}" srcOrd="1" destOrd="0" presId="urn:microsoft.com/office/officeart/2005/8/layout/list1"/>
    <dgm:cxn modelId="{D775EA03-5724-4D7A-B331-6385E03CB7DD}" type="presParOf" srcId="{FFDB0EFF-7565-4B67-AE57-CE1AFA9A6AD0}" destId="{12F5D12E-63C1-459A-B0C1-B361D028E50B}" srcOrd="2" destOrd="0" presId="urn:microsoft.com/office/officeart/2005/8/layout/list1"/>
    <dgm:cxn modelId="{8453658A-30D2-47BE-9AE8-193328EED048}" type="presParOf" srcId="{FFDB0EFF-7565-4B67-AE57-CE1AFA9A6AD0}" destId="{5759CFD8-8508-41B2-A9B6-05FB603F2537}" srcOrd="3" destOrd="0" presId="urn:microsoft.com/office/officeart/2005/8/layout/list1"/>
    <dgm:cxn modelId="{8BF04A56-FF2B-4BEF-A87E-95713BFADC31}" type="presParOf" srcId="{FFDB0EFF-7565-4B67-AE57-CE1AFA9A6AD0}" destId="{475E2D17-A246-4637-980C-B137F3F24CC5}" srcOrd="4" destOrd="0" presId="urn:microsoft.com/office/officeart/2005/8/layout/list1"/>
    <dgm:cxn modelId="{D2BFF33D-2426-49DE-B978-1A4871DCF3A2}" type="presParOf" srcId="{475E2D17-A246-4637-980C-B137F3F24CC5}" destId="{B8FF4DC2-88FD-4E6A-8344-BF88B060DABE}" srcOrd="0" destOrd="0" presId="urn:microsoft.com/office/officeart/2005/8/layout/list1"/>
    <dgm:cxn modelId="{C33FB8AB-0EFF-4F12-A503-584B35A32D58}" type="presParOf" srcId="{475E2D17-A246-4637-980C-B137F3F24CC5}" destId="{00260843-3D7D-4246-B1BD-787BE16F86A9}" srcOrd="1" destOrd="0" presId="urn:microsoft.com/office/officeart/2005/8/layout/list1"/>
    <dgm:cxn modelId="{B6D7BB3A-5E98-49E7-9914-2AC11C513104}" type="presParOf" srcId="{FFDB0EFF-7565-4B67-AE57-CE1AFA9A6AD0}" destId="{A36E47EE-F589-4BC2-9789-D28F7B2C2BDF}" srcOrd="5" destOrd="0" presId="urn:microsoft.com/office/officeart/2005/8/layout/list1"/>
    <dgm:cxn modelId="{CC90CC27-84D2-42BE-9176-5EED502111C6}" type="presParOf" srcId="{FFDB0EFF-7565-4B67-AE57-CE1AFA9A6AD0}" destId="{E1D7229F-418C-4081-A00B-24FEAD49CF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2DB721D-29EB-452D-A4FF-9D6A2C1A4302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7259A4B4-A5B0-4E61-B356-CA5C5784759A}">
      <dgm:prSet phldrT="[Texto]" custT="1"/>
      <dgm:spPr/>
      <dgm:t>
        <a:bodyPr/>
        <a:lstStyle/>
        <a:p>
          <a:r>
            <a:rPr lang="es-ES" sz="2200" b="1" u="none" dirty="0" smtClean="0"/>
            <a:t>Factor clave</a:t>
          </a:r>
          <a:endParaRPr lang="es-ES" sz="2200" b="1" u="none" dirty="0"/>
        </a:p>
      </dgm:t>
    </dgm:pt>
    <dgm:pt modelId="{C0640D57-0DD6-4A3F-9048-1C107470C27C}" type="parTrans" cxnId="{9509FBEB-11A8-47D6-B554-661507D59958}">
      <dgm:prSet/>
      <dgm:spPr/>
      <dgm:t>
        <a:bodyPr/>
        <a:lstStyle/>
        <a:p>
          <a:endParaRPr lang="es-ES"/>
        </a:p>
      </dgm:t>
    </dgm:pt>
    <dgm:pt modelId="{80DCB487-EA86-432F-A339-0D94158A214C}" type="sibTrans" cxnId="{9509FBEB-11A8-47D6-B554-661507D59958}">
      <dgm:prSet/>
      <dgm:spPr/>
      <dgm:t>
        <a:bodyPr/>
        <a:lstStyle/>
        <a:p>
          <a:endParaRPr lang="es-ES"/>
        </a:p>
      </dgm:t>
    </dgm:pt>
    <dgm:pt modelId="{EF049A38-324B-4A60-8AC5-99300146BD97}">
      <dgm:prSet phldrT="[Texto]" custT="1"/>
      <dgm:spPr/>
      <dgm:t>
        <a:bodyPr/>
        <a:lstStyle/>
        <a:p>
          <a:r>
            <a:rPr lang="es-ES" sz="2200" b="1" dirty="0" smtClean="0"/>
            <a:t>Políticas</a:t>
          </a:r>
          <a:endParaRPr lang="es-ES" sz="2200" b="1" dirty="0"/>
        </a:p>
      </dgm:t>
    </dgm:pt>
    <dgm:pt modelId="{ED092CA3-8A5B-4540-B355-FA0E010C75F5}" type="parTrans" cxnId="{30302A50-CF3D-4B38-AB33-D0931C99166E}">
      <dgm:prSet/>
      <dgm:spPr/>
      <dgm:t>
        <a:bodyPr/>
        <a:lstStyle/>
        <a:p>
          <a:endParaRPr lang="es-ES"/>
        </a:p>
      </dgm:t>
    </dgm:pt>
    <dgm:pt modelId="{2B10924D-31F9-4E91-883F-27F1CB369EE8}" type="sibTrans" cxnId="{30302A50-CF3D-4B38-AB33-D0931C99166E}">
      <dgm:prSet/>
      <dgm:spPr/>
      <dgm:t>
        <a:bodyPr/>
        <a:lstStyle/>
        <a:p>
          <a:endParaRPr lang="es-ES"/>
        </a:p>
      </dgm:t>
    </dgm:pt>
    <dgm:pt modelId="{E7DF338B-823C-4F25-BDA8-6A8EB84B8818}">
      <dgm:prSet/>
      <dgm:spPr/>
      <dgm:t>
        <a:bodyPr/>
        <a:lstStyle/>
        <a:p>
          <a:r>
            <a:rPr lang="es-ES" dirty="0" smtClean="0"/>
            <a:t>Disponibilidad de recursos humanos calificados y creativos</a:t>
          </a:r>
          <a:endParaRPr lang="es-ES" dirty="0"/>
        </a:p>
      </dgm:t>
    </dgm:pt>
    <dgm:pt modelId="{F2672C6D-3C75-4887-96A7-58DE195CEA78}" type="parTrans" cxnId="{6D10C247-7D8E-4041-8FE6-A1C4D413F340}">
      <dgm:prSet/>
      <dgm:spPr/>
      <dgm:t>
        <a:bodyPr/>
        <a:lstStyle/>
        <a:p>
          <a:endParaRPr lang="es-ES"/>
        </a:p>
      </dgm:t>
    </dgm:pt>
    <dgm:pt modelId="{DCA9D8AD-BC07-4199-A452-D43E1A1F647B}" type="sibTrans" cxnId="{6D10C247-7D8E-4041-8FE6-A1C4D413F340}">
      <dgm:prSet/>
      <dgm:spPr/>
      <dgm:t>
        <a:bodyPr/>
        <a:lstStyle/>
        <a:p>
          <a:endParaRPr lang="es-ES"/>
        </a:p>
      </dgm:t>
    </dgm:pt>
    <dgm:pt modelId="{43E8766F-DF8D-4EE4-803F-0152C0065056}">
      <dgm:prSet/>
      <dgm:spPr/>
      <dgm:t>
        <a:bodyPr/>
        <a:lstStyle/>
        <a:p>
          <a:r>
            <a:rPr lang="es-ES" dirty="0" smtClean="0"/>
            <a:t>Asistencia técnica y comercial</a:t>
          </a:r>
          <a:endParaRPr lang="es-ES" dirty="0"/>
        </a:p>
      </dgm:t>
    </dgm:pt>
    <dgm:pt modelId="{8CC238D1-98C5-4A18-BE35-CCDF10AD64CF}" type="parTrans" cxnId="{A4195210-1728-46E2-B40B-F93CC5D940AF}">
      <dgm:prSet/>
      <dgm:spPr/>
      <dgm:t>
        <a:bodyPr/>
        <a:lstStyle/>
        <a:p>
          <a:endParaRPr lang="es-ES"/>
        </a:p>
      </dgm:t>
    </dgm:pt>
    <dgm:pt modelId="{939E43BC-0E2E-44B2-911A-7AB315020BD7}" type="sibTrans" cxnId="{A4195210-1728-46E2-B40B-F93CC5D940AF}">
      <dgm:prSet/>
      <dgm:spPr/>
      <dgm:t>
        <a:bodyPr/>
        <a:lstStyle/>
        <a:p>
          <a:endParaRPr lang="es-ES"/>
        </a:p>
      </dgm:t>
    </dgm:pt>
    <dgm:pt modelId="{13F725EE-E0FB-435F-B286-FAEDD3699637}">
      <dgm:prSet/>
      <dgm:spPr/>
      <dgm:t>
        <a:bodyPr/>
        <a:lstStyle/>
        <a:p>
          <a:r>
            <a:rPr lang="es-ES" dirty="0" smtClean="0"/>
            <a:t>Créditos y garantías para exportar</a:t>
          </a:r>
        </a:p>
      </dgm:t>
    </dgm:pt>
    <dgm:pt modelId="{777AC593-60C9-4917-8D84-884E054A3DEF}" type="parTrans" cxnId="{B96A48F6-1C9D-4052-9EB8-A5F221BBF09C}">
      <dgm:prSet/>
      <dgm:spPr/>
      <dgm:t>
        <a:bodyPr/>
        <a:lstStyle/>
        <a:p>
          <a:endParaRPr lang="es-ES"/>
        </a:p>
      </dgm:t>
    </dgm:pt>
    <dgm:pt modelId="{EEAAFB46-B402-46CC-BFF4-974ED8D2A479}" type="sibTrans" cxnId="{B96A48F6-1C9D-4052-9EB8-A5F221BBF09C}">
      <dgm:prSet/>
      <dgm:spPr/>
      <dgm:t>
        <a:bodyPr/>
        <a:lstStyle/>
        <a:p>
          <a:endParaRPr lang="es-ES"/>
        </a:p>
      </dgm:t>
    </dgm:pt>
    <dgm:pt modelId="{0BC0082F-E60D-4A4A-AED7-49ECAF503DE6}">
      <dgm:prSet/>
      <dgm:spPr/>
      <dgm:t>
        <a:bodyPr/>
        <a:lstStyle/>
        <a:p>
          <a:r>
            <a:rPr lang="es-ES" dirty="0" err="1" smtClean="0"/>
            <a:t>Networking</a:t>
          </a:r>
          <a:r>
            <a:rPr lang="es-ES" dirty="0" smtClean="0"/>
            <a:t> y </a:t>
          </a:r>
          <a:r>
            <a:rPr lang="es-ES" dirty="0" err="1" smtClean="0"/>
            <a:t>matchmaking</a:t>
          </a:r>
          <a:endParaRPr lang="es-ES" dirty="0" smtClean="0"/>
        </a:p>
      </dgm:t>
    </dgm:pt>
    <dgm:pt modelId="{9137F443-2ABF-4175-BDCF-781A62D515C8}" type="parTrans" cxnId="{E6E8ED88-56FB-4CF6-AB68-24B77B798467}">
      <dgm:prSet/>
      <dgm:spPr/>
      <dgm:t>
        <a:bodyPr/>
        <a:lstStyle/>
        <a:p>
          <a:endParaRPr lang="es-ES"/>
        </a:p>
      </dgm:t>
    </dgm:pt>
    <dgm:pt modelId="{795FD380-522C-414F-920E-EE920398401E}" type="sibTrans" cxnId="{E6E8ED88-56FB-4CF6-AB68-24B77B798467}">
      <dgm:prSet/>
      <dgm:spPr/>
      <dgm:t>
        <a:bodyPr/>
        <a:lstStyle/>
        <a:p>
          <a:endParaRPr lang="es-ES"/>
        </a:p>
      </dgm:t>
    </dgm:pt>
    <dgm:pt modelId="{E1EA81EE-4476-4E58-95ED-7F8ADBBFB38C}">
      <dgm:prSet/>
      <dgm:spPr/>
      <dgm:t>
        <a:bodyPr/>
        <a:lstStyle/>
        <a:p>
          <a:r>
            <a:rPr lang="es-ES" dirty="0" smtClean="0"/>
            <a:t>Presencia directa de las agencias en terceros países</a:t>
          </a:r>
        </a:p>
      </dgm:t>
    </dgm:pt>
    <dgm:pt modelId="{85D444EC-4971-4E21-827B-D61A31034E90}" type="parTrans" cxnId="{CF2A2852-7A06-44AA-B7E5-F9F9AB883776}">
      <dgm:prSet/>
      <dgm:spPr/>
      <dgm:t>
        <a:bodyPr/>
        <a:lstStyle/>
        <a:p>
          <a:endParaRPr lang="es-ES"/>
        </a:p>
      </dgm:t>
    </dgm:pt>
    <dgm:pt modelId="{FBEFAE2C-D667-4A7E-8A35-302BE278A85C}" type="sibTrans" cxnId="{CF2A2852-7A06-44AA-B7E5-F9F9AB883776}">
      <dgm:prSet/>
      <dgm:spPr/>
      <dgm:t>
        <a:bodyPr/>
        <a:lstStyle/>
        <a:p>
          <a:endParaRPr lang="es-ES"/>
        </a:p>
      </dgm:t>
    </dgm:pt>
    <dgm:pt modelId="{011A741C-C275-4C18-8820-3C0048456709}">
      <dgm:prSet/>
      <dgm:spPr/>
      <dgm:t>
        <a:bodyPr/>
        <a:lstStyle/>
        <a:p>
          <a:r>
            <a:rPr lang="es-ES" dirty="0" smtClean="0"/>
            <a:t>Apoyo a internacionalización de empresas finesas (información, asesoramiento, financiamiento, contactos, visitas)</a:t>
          </a:r>
        </a:p>
      </dgm:t>
    </dgm:pt>
    <dgm:pt modelId="{4CED73FF-1E9E-493C-B991-CC7B46498849}" type="parTrans" cxnId="{1CD6BD50-F8E1-4E40-89C4-81E0A09B6D34}">
      <dgm:prSet/>
      <dgm:spPr/>
      <dgm:t>
        <a:bodyPr/>
        <a:lstStyle/>
        <a:p>
          <a:endParaRPr lang="es-ES"/>
        </a:p>
      </dgm:t>
    </dgm:pt>
    <dgm:pt modelId="{795C43F2-E08A-493F-B5F8-FCB85803B47A}" type="sibTrans" cxnId="{1CD6BD50-F8E1-4E40-89C4-81E0A09B6D34}">
      <dgm:prSet/>
      <dgm:spPr/>
      <dgm:t>
        <a:bodyPr/>
        <a:lstStyle/>
        <a:p>
          <a:endParaRPr lang="es-ES"/>
        </a:p>
      </dgm:t>
    </dgm:pt>
    <dgm:pt modelId="{93D41D9A-E295-468A-AA1A-F18A0A119533}">
      <dgm:prSet/>
      <dgm:spPr/>
      <dgm:t>
        <a:bodyPr/>
        <a:lstStyle/>
        <a:p>
          <a:r>
            <a:rPr lang="es-ES" dirty="0" smtClean="0"/>
            <a:t>Atracción de IED (oportunidades, contactos, información , asesoramiento, asistencia, </a:t>
          </a:r>
          <a:r>
            <a:rPr lang="es-ES" dirty="0" err="1" smtClean="0"/>
            <a:t>grants</a:t>
          </a:r>
          <a:r>
            <a:rPr lang="es-ES" dirty="0" smtClean="0"/>
            <a:t>, I+D, vínculos con universidades)</a:t>
          </a:r>
        </a:p>
      </dgm:t>
    </dgm:pt>
    <dgm:pt modelId="{B2CD255B-3936-484B-8EF1-DEDDC60B8E79}" type="parTrans" cxnId="{429176A0-BF11-4B01-AB33-43B35819A722}">
      <dgm:prSet/>
      <dgm:spPr/>
      <dgm:t>
        <a:bodyPr/>
        <a:lstStyle/>
        <a:p>
          <a:endParaRPr lang="es-ES"/>
        </a:p>
      </dgm:t>
    </dgm:pt>
    <dgm:pt modelId="{61CEC74B-4ACA-4F0B-8EDB-1CD6917769F7}" type="sibTrans" cxnId="{429176A0-BF11-4B01-AB33-43B35819A722}">
      <dgm:prSet/>
      <dgm:spPr/>
      <dgm:t>
        <a:bodyPr/>
        <a:lstStyle/>
        <a:p>
          <a:endParaRPr lang="es-ES"/>
        </a:p>
      </dgm:t>
    </dgm:pt>
    <dgm:pt modelId="{083C7FB7-E2EA-4801-BCCF-6680119A9C20}">
      <dgm:prSet/>
      <dgm:spPr/>
      <dgm:t>
        <a:bodyPr/>
        <a:lstStyle/>
        <a:p>
          <a:r>
            <a:rPr lang="es-ES" dirty="0" smtClean="0"/>
            <a:t>Apoyo a I+D y </a:t>
          </a:r>
          <a:r>
            <a:rPr lang="es-ES" dirty="0" err="1" smtClean="0"/>
            <a:t>start</a:t>
          </a:r>
          <a:r>
            <a:rPr lang="es-ES" dirty="0" smtClean="0"/>
            <a:t> ups</a:t>
          </a:r>
        </a:p>
      </dgm:t>
    </dgm:pt>
    <dgm:pt modelId="{E1E99851-2442-4781-B99C-5CEA6843C5D5}" type="parTrans" cxnId="{5FA11FA1-EB13-421C-832F-EA5AF8C1499F}">
      <dgm:prSet/>
      <dgm:spPr/>
      <dgm:t>
        <a:bodyPr/>
        <a:lstStyle/>
        <a:p>
          <a:endParaRPr lang="es-ES"/>
        </a:p>
      </dgm:t>
    </dgm:pt>
    <dgm:pt modelId="{B6AAC61E-446A-40DB-A6D0-D99AE79B8CD1}" type="sibTrans" cxnId="{5FA11FA1-EB13-421C-832F-EA5AF8C1499F}">
      <dgm:prSet/>
      <dgm:spPr/>
      <dgm:t>
        <a:bodyPr/>
        <a:lstStyle/>
        <a:p>
          <a:endParaRPr lang="es-ES"/>
        </a:p>
      </dgm:t>
    </dgm:pt>
    <dgm:pt modelId="{6931CC83-6B2A-4CE6-897E-64EBA84D5E53}">
      <dgm:prSet/>
      <dgm:spPr/>
      <dgm:t>
        <a:bodyPr/>
        <a:lstStyle/>
        <a:p>
          <a:r>
            <a:rPr lang="es-ES" dirty="0" smtClean="0"/>
            <a:t>Asociaciones público-privadas</a:t>
          </a:r>
        </a:p>
      </dgm:t>
    </dgm:pt>
    <dgm:pt modelId="{4211C0D0-A9BA-4345-ABCB-F0DA4876AC5B}" type="parTrans" cxnId="{BB643923-B15D-41AC-ADD8-8D6FEBF8A08E}">
      <dgm:prSet/>
      <dgm:spPr/>
      <dgm:t>
        <a:bodyPr/>
        <a:lstStyle/>
        <a:p>
          <a:endParaRPr lang="es-ES"/>
        </a:p>
      </dgm:t>
    </dgm:pt>
    <dgm:pt modelId="{6B114330-AFF4-4705-BF1B-B8BC5ED2EB93}" type="sibTrans" cxnId="{BB643923-B15D-41AC-ADD8-8D6FEBF8A08E}">
      <dgm:prSet/>
      <dgm:spPr/>
      <dgm:t>
        <a:bodyPr/>
        <a:lstStyle/>
        <a:p>
          <a:endParaRPr lang="es-ES"/>
        </a:p>
      </dgm:t>
    </dgm:pt>
    <dgm:pt modelId="{CBB4F120-60E1-4735-8E42-E72BA23641A3}">
      <dgm:prSet/>
      <dgm:spPr/>
      <dgm:t>
        <a:bodyPr/>
        <a:lstStyle/>
        <a:p>
          <a:r>
            <a:rPr lang="es-ES" i="1" dirty="0" err="1" smtClean="0"/>
            <a:t>Task</a:t>
          </a:r>
          <a:r>
            <a:rPr lang="es-ES" i="1" dirty="0" smtClean="0"/>
            <a:t> </a:t>
          </a:r>
          <a:r>
            <a:rPr lang="es-ES" i="1" dirty="0" err="1" smtClean="0"/>
            <a:t>forces</a:t>
          </a:r>
          <a:r>
            <a:rPr lang="es-ES" i="1" dirty="0" smtClean="0"/>
            <a:t> </a:t>
          </a:r>
          <a:r>
            <a:rPr lang="es-ES" dirty="0" smtClean="0"/>
            <a:t>y interacción entre agencias públicas</a:t>
          </a:r>
          <a:endParaRPr lang="es-ES" dirty="0"/>
        </a:p>
      </dgm:t>
    </dgm:pt>
    <dgm:pt modelId="{68D33E01-4484-4AF3-8764-94242BDD6AC0}" type="parTrans" cxnId="{4B8FF5F7-97E4-4B94-9F11-96F17E7CF3A1}">
      <dgm:prSet/>
      <dgm:spPr/>
      <dgm:t>
        <a:bodyPr/>
        <a:lstStyle/>
        <a:p>
          <a:endParaRPr lang="es-ES"/>
        </a:p>
      </dgm:t>
    </dgm:pt>
    <dgm:pt modelId="{2A221809-E180-4D71-9F53-CA0533013ACE}" type="sibTrans" cxnId="{4B8FF5F7-97E4-4B94-9F11-96F17E7CF3A1}">
      <dgm:prSet/>
      <dgm:spPr/>
      <dgm:t>
        <a:bodyPr/>
        <a:lstStyle/>
        <a:p>
          <a:endParaRPr lang="es-ES"/>
        </a:p>
      </dgm:t>
    </dgm:pt>
    <dgm:pt modelId="{077751DC-D65F-4B42-9938-89FE37B5AE38}" type="pres">
      <dgm:prSet presAssocID="{82DB721D-29EB-452D-A4FF-9D6A2C1A430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AC95ACE-4C0C-4526-9257-1D9F30B22C83}" type="pres">
      <dgm:prSet presAssocID="{7259A4B4-A5B0-4E61-B356-CA5C5784759A}" presName="parentLin" presStyleCnt="0"/>
      <dgm:spPr/>
    </dgm:pt>
    <dgm:pt modelId="{BF083369-908C-4616-9212-0DCB866CA98A}" type="pres">
      <dgm:prSet presAssocID="{7259A4B4-A5B0-4E61-B356-CA5C5784759A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DEDEF469-36A8-4167-AC1B-2650E4DE3D82}" type="pres">
      <dgm:prSet presAssocID="{7259A4B4-A5B0-4E61-B356-CA5C5784759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2782947-E515-4341-B39C-DD26AAE178E7}" type="pres">
      <dgm:prSet presAssocID="{7259A4B4-A5B0-4E61-B356-CA5C5784759A}" presName="negativeSpace" presStyleCnt="0"/>
      <dgm:spPr/>
    </dgm:pt>
    <dgm:pt modelId="{8AE46552-94F3-4242-94D8-93674C768951}" type="pres">
      <dgm:prSet presAssocID="{7259A4B4-A5B0-4E61-B356-CA5C5784759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11ECDE2-976E-481B-9C5B-5DB283A8C51C}" type="pres">
      <dgm:prSet presAssocID="{80DCB487-EA86-432F-A339-0D94158A214C}" presName="spaceBetweenRectangles" presStyleCnt="0"/>
      <dgm:spPr/>
    </dgm:pt>
    <dgm:pt modelId="{A69130E2-BD44-4C8A-AE9E-9308AA5304A2}" type="pres">
      <dgm:prSet presAssocID="{EF049A38-324B-4A60-8AC5-99300146BD97}" presName="parentLin" presStyleCnt="0"/>
      <dgm:spPr/>
    </dgm:pt>
    <dgm:pt modelId="{A98CBD40-5D9E-491F-979A-1918149D34D8}" type="pres">
      <dgm:prSet presAssocID="{EF049A38-324B-4A60-8AC5-99300146BD97}" presName="parentLeftMargin" presStyleLbl="node1" presStyleIdx="0" presStyleCnt="2"/>
      <dgm:spPr/>
      <dgm:t>
        <a:bodyPr/>
        <a:lstStyle/>
        <a:p>
          <a:endParaRPr lang="es-AR"/>
        </a:p>
      </dgm:t>
    </dgm:pt>
    <dgm:pt modelId="{3EEB44F8-D438-45C8-99B8-33DF5BC4B863}" type="pres">
      <dgm:prSet presAssocID="{EF049A38-324B-4A60-8AC5-99300146BD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3E13E0D-AB3E-4FEC-9F3A-43A09B42639E}" type="pres">
      <dgm:prSet presAssocID="{EF049A38-324B-4A60-8AC5-99300146BD97}" presName="negativeSpace" presStyleCnt="0"/>
      <dgm:spPr/>
    </dgm:pt>
    <dgm:pt modelId="{B9C0B11F-061B-4954-8E91-56967FC7E57D}" type="pres">
      <dgm:prSet presAssocID="{EF049A38-324B-4A60-8AC5-99300146BD9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98D3D4EE-3407-4A5E-8CF0-9318B7696490}" type="presOf" srcId="{13F725EE-E0FB-435F-B286-FAEDD3699637}" destId="{B9C0B11F-061B-4954-8E91-56967FC7E57D}" srcOrd="0" destOrd="1" presId="urn:microsoft.com/office/officeart/2005/8/layout/list1"/>
    <dgm:cxn modelId="{CA17E1D9-6275-4ABA-A777-707C978ABEC1}" type="presOf" srcId="{EF049A38-324B-4A60-8AC5-99300146BD97}" destId="{3EEB44F8-D438-45C8-99B8-33DF5BC4B863}" srcOrd="1" destOrd="0" presId="urn:microsoft.com/office/officeart/2005/8/layout/list1"/>
    <dgm:cxn modelId="{E3AF37CA-341A-46E5-A5CE-259D1D210079}" type="presOf" srcId="{7259A4B4-A5B0-4E61-B356-CA5C5784759A}" destId="{DEDEF469-36A8-4167-AC1B-2650E4DE3D82}" srcOrd="1" destOrd="0" presId="urn:microsoft.com/office/officeart/2005/8/layout/list1"/>
    <dgm:cxn modelId="{AB4470FE-D7DF-43CF-8E5B-8FDCA0654769}" type="presOf" srcId="{E1EA81EE-4476-4E58-95ED-7F8ADBBFB38C}" destId="{B9C0B11F-061B-4954-8E91-56967FC7E57D}" srcOrd="0" destOrd="3" presId="urn:microsoft.com/office/officeart/2005/8/layout/list1"/>
    <dgm:cxn modelId="{DBA24606-22DA-42AD-A582-DE7541B9F1C1}" type="presOf" srcId="{083C7FB7-E2EA-4801-BCCF-6680119A9C20}" destId="{B9C0B11F-061B-4954-8E91-56967FC7E57D}" srcOrd="0" destOrd="6" presId="urn:microsoft.com/office/officeart/2005/8/layout/list1"/>
    <dgm:cxn modelId="{F6DB3FEE-5BE6-49A9-A5E1-C268E112C51D}" type="presOf" srcId="{E7DF338B-823C-4F25-BDA8-6A8EB84B8818}" destId="{8AE46552-94F3-4242-94D8-93674C768951}" srcOrd="0" destOrd="0" presId="urn:microsoft.com/office/officeart/2005/8/layout/list1"/>
    <dgm:cxn modelId="{D8C74E71-717E-451F-8EBA-19A3337D020C}" type="presOf" srcId="{011A741C-C275-4C18-8820-3C0048456709}" destId="{B9C0B11F-061B-4954-8E91-56967FC7E57D}" srcOrd="0" destOrd="4" presId="urn:microsoft.com/office/officeart/2005/8/layout/list1"/>
    <dgm:cxn modelId="{A4195210-1728-46E2-B40B-F93CC5D940AF}" srcId="{EF049A38-324B-4A60-8AC5-99300146BD97}" destId="{43E8766F-DF8D-4EE4-803F-0152C0065056}" srcOrd="0" destOrd="0" parTransId="{8CC238D1-98C5-4A18-BE35-CCDF10AD64CF}" sibTransId="{939E43BC-0E2E-44B2-911A-7AB315020BD7}"/>
    <dgm:cxn modelId="{30302A50-CF3D-4B38-AB33-D0931C99166E}" srcId="{82DB721D-29EB-452D-A4FF-9D6A2C1A4302}" destId="{EF049A38-324B-4A60-8AC5-99300146BD97}" srcOrd="1" destOrd="0" parTransId="{ED092CA3-8A5B-4540-B355-FA0E010C75F5}" sibTransId="{2B10924D-31F9-4E91-883F-27F1CB369EE8}"/>
    <dgm:cxn modelId="{CF2A2852-7A06-44AA-B7E5-F9F9AB883776}" srcId="{EF049A38-324B-4A60-8AC5-99300146BD97}" destId="{E1EA81EE-4476-4E58-95ED-7F8ADBBFB38C}" srcOrd="3" destOrd="0" parTransId="{85D444EC-4971-4E21-827B-D61A31034E90}" sibTransId="{FBEFAE2C-D667-4A7E-8A35-302BE278A85C}"/>
    <dgm:cxn modelId="{429176A0-BF11-4B01-AB33-43B35819A722}" srcId="{EF049A38-324B-4A60-8AC5-99300146BD97}" destId="{93D41D9A-E295-468A-AA1A-F18A0A119533}" srcOrd="5" destOrd="0" parTransId="{B2CD255B-3936-484B-8EF1-DEDDC60B8E79}" sibTransId="{61CEC74B-4ACA-4F0B-8EDB-1CD6917769F7}"/>
    <dgm:cxn modelId="{033A9AA3-8C81-4A82-9651-D014E4A4979A}" type="presOf" srcId="{82DB721D-29EB-452D-A4FF-9D6A2C1A4302}" destId="{077751DC-D65F-4B42-9938-89FE37B5AE38}" srcOrd="0" destOrd="0" presId="urn:microsoft.com/office/officeart/2005/8/layout/list1"/>
    <dgm:cxn modelId="{F9DEDEEB-F217-409A-ACCC-01B9340B9BF7}" type="presOf" srcId="{43E8766F-DF8D-4EE4-803F-0152C0065056}" destId="{B9C0B11F-061B-4954-8E91-56967FC7E57D}" srcOrd="0" destOrd="0" presId="urn:microsoft.com/office/officeart/2005/8/layout/list1"/>
    <dgm:cxn modelId="{B2236027-3F65-4ABB-B5F4-47AE1A92A0B8}" type="presOf" srcId="{7259A4B4-A5B0-4E61-B356-CA5C5784759A}" destId="{BF083369-908C-4616-9212-0DCB866CA98A}" srcOrd="0" destOrd="0" presId="urn:microsoft.com/office/officeart/2005/8/layout/list1"/>
    <dgm:cxn modelId="{5FA11FA1-EB13-421C-832F-EA5AF8C1499F}" srcId="{EF049A38-324B-4A60-8AC5-99300146BD97}" destId="{083C7FB7-E2EA-4801-BCCF-6680119A9C20}" srcOrd="6" destOrd="0" parTransId="{E1E99851-2442-4781-B99C-5CEA6843C5D5}" sibTransId="{B6AAC61E-446A-40DB-A6D0-D99AE79B8CD1}"/>
    <dgm:cxn modelId="{BB643923-B15D-41AC-ADD8-8D6FEBF8A08E}" srcId="{EF049A38-324B-4A60-8AC5-99300146BD97}" destId="{6931CC83-6B2A-4CE6-897E-64EBA84D5E53}" srcOrd="7" destOrd="0" parTransId="{4211C0D0-A9BA-4345-ABCB-F0DA4876AC5B}" sibTransId="{6B114330-AFF4-4705-BF1B-B8BC5ED2EB93}"/>
    <dgm:cxn modelId="{FB0D0669-F22B-4B37-8251-0C054644FF84}" type="presOf" srcId="{EF049A38-324B-4A60-8AC5-99300146BD97}" destId="{A98CBD40-5D9E-491F-979A-1918149D34D8}" srcOrd="0" destOrd="0" presId="urn:microsoft.com/office/officeart/2005/8/layout/list1"/>
    <dgm:cxn modelId="{4B8FF5F7-97E4-4B94-9F11-96F17E7CF3A1}" srcId="{EF049A38-324B-4A60-8AC5-99300146BD97}" destId="{CBB4F120-60E1-4735-8E42-E72BA23641A3}" srcOrd="8" destOrd="0" parTransId="{68D33E01-4484-4AF3-8764-94242BDD6AC0}" sibTransId="{2A221809-E180-4D71-9F53-CA0533013ACE}"/>
    <dgm:cxn modelId="{710AD5A1-87D2-406F-A0D2-5DC7B73A1BCF}" type="presOf" srcId="{0BC0082F-E60D-4A4A-AED7-49ECAF503DE6}" destId="{B9C0B11F-061B-4954-8E91-56967FC7E57D}" srcOrd="0" destOrd="2" presId="urn:microsoft.com/office/officeart/2005/8/layout/list1"/>
    <dgm:cxn modelId="{1CD6BD50-F8E1-4E40-89C4-81E0A09B6D34}" srcId="{EF049A38-324B-4A60-8AC5-99300146BD97}" destId="{011A741C-C275-4C18-8820-3C0048456709}" srcOrd="4" destOrd="0" parTransId="{4CED73FF-1E9E-493C-B991-CC7B46498849}" sibTransId="{795C43F2-E08A-493F-B5F8-FCB85803B47A}"/>
    <dgm:cxn modelId="{223EDF4A-C054-48F3-8693-8E1027C9A2A7}" type="presOf" srcId="{CBB4F120-60E1-4735-8E42-E72BA23641A3}" destId="{B9C0B11F-061B-4954-8E91-56967FC7E57D}" srcOrd="0" destOrd="8" presId="urn:microsoft.com/office/officeart/2005/8/layout/list1"/>
    <dgm:cxn modelId="{B96A48F6-1C9D-4052-9EB8-A5F221BBF09C}" srcId="{EF049A38-324B-4A60-8AC5-99300146BD97}" destId="{13F725EE-E0FB-435F-B286-FAEDD3699637}" srcOrd="1" destOrd="0" parTransId="{777AC593-60C9-4917-8D84-884E054A3DEF}" sibTransId="{EEAAFB46-B402-46CC-BFF4-974ED8D2A479}"/>
    <dgm:cxn modelId="{6D10C247-7D8E-4041-8FE6-A1C4D413F340}" srcId="{7259A4B4-A5B0-4E61-B356-CA5C5784759A}" destId="{E7DF338B-823C-4F25-BDA8-6A8EB84B8818}" srcOrd="0" destOrd="0" parTransId="{F2672C6D-3C75-4887-96A7-58DE195CEA78}" sibTransId="{DCA9D8AD-BC07-4199-A452-D43E1A1F647B}"/>
    <dgm:cxn modelId="{9509FBEB-11A8-47D6-B554-661507D59958}" srcId="{82DB721D-29EB-452D-A4FF-9D6A2C1A4302}" destId="{7259A4B4-A5B0-4E61-B356-CA5C5784759A}" srcOrd="0" destOrd="0" parTransId="{C0640D57-0DD6-4A3F-9048-1C107470C27C}" sibTransId="{80DCB487-EA86-432F-A339-0D94158A214C}"/>
    <dgm:cxn modelId="{77DA2BA3-518C-4ED6-8A4D-524DA45C94A0}" type="presOf" srcId="{6931CC83-6B2A-4CE6-897E-64EBA84D5E53}" destId="{B9C0B11F-061B-4954-8E91-56967FC7E57D}" srcOrd="0" destOrd="7" presId="urn:microsoft.com/office/officeart/2005/8/layout/list1"/>
    <dgm:cxn modelId="{E6E8ED88-56FB-4CF6-AB68-24B77B798467}" srcId="{EF049A38-324B-4A60-8AC5-99300146BD97}" destId="{0BC0082F-E60D-4A4A-AED7-49ECAF503DE6}" srcOrd="2" destOrd="0" parTransId="{9137F443-2ABF-4175-BDCF-781A62D515C8}" sibTransId="{795FD380-522C-414F-920E-EE920398401E}"/>
    <dgm:cxn modelId="{C16437B2-3B5E-490B-A17A-550C4C3E31BA}" type="presOf" srcId="{93D41D9A-E295-468A-AA1A-F18A0A119533}" destId="{B9C0B11F-061B-4954-8E91-56967FC7E57D}" srcOrd="0" destOrd="5" presId="urn:microsoft.com/office/officeart/2005/8/layout/list1"/>
    <dgm:cxn modelId="{8A611CB6-DD29-4BA0-92E2-0FB5F9EF8CAD}" type="presParOf" srcId="{077751DC-D65F-4B42-9938-89FE37B5AE38}" destId="{6AC95ACE-4C0C-4526-9257-1D9F30B22C83}" srcOrd="0" destOrd="0" presId="urn:microsoft.com/office/officeart/2005/8/layout/list1"/>
    <dgm:cxn modelId="{11712F69-4D9C-473A-8162-26FCD17CB9F5}" type="presParOf" srcId="{6AC95ACE-4C0C-4526-9257-1D9F30B22C83}" destId="{BF083369-908C-4616-9212-0DCB866CA98A}" srcOrd="0" destOrd="0" presId="urn:microsoft.com/office/officeart/2005/8/layout/list1"/>
    <dgm:cxn modelId="{93F245B5-4CF9-42B3-A21B-6BD51B381BB3}" type="presParOf" srcId="{6AC95ACE-4C0C-4526-9257-1D9F30B22C83}" destId="{DEDEF469-36A8-4167-AC1B-2650E4DE3D82}" srcOrd="1" destOrd="0" presId="urn:microsoft.com/office/officeart/2005/8/layout/list1"/>
    <dgm:cxn modelId="{E09F0AC4-7C69-45B2-A252-A41DF82594C1}" type="presParOf" srcId="{077751DC-D65F-4B42-9938-89FE37B5AE38}" destId="{12782947-E515-4341-B39C-DD26AAE178E7}" srcOrd="1" destOrd="0" presId="urn:microsoft.com/office/officeart/2005/8/layout/list1"/>
    <dgm:cxn modelId="{CAFB491D-92C5-491B-B08C-6197B44A6381}" type="presParOf" srcId="{077751DC-D65F-4B42-9938-89FE37B5AE38}" destId="{8AE46552-94F3-4242-94D8-93674C768951}" srcOrd="2" destOrd="0" presId="urn:microsoft.com/office/officeart/2005/8/layout/list1"/>
    <dgm:cxn modelId="{18B13ECF-0AB6-495F-94CD-EB6D964164DE}" type="presParOf" srcId="{077751DC-D65F-4B42-9938-89FE37B5AE38}" destId="{D11ECDE2-976E-481B-9C5B-5DB283A8C51C}" srcOrd="3" destOrd="0" presId="urn:microsoft.com/office/officeart/2005/8/layout/list1"/>
    <dgm:cxn modelId="{FD24119F-7BE6-49D0-BE86-281A80C3922A}" type="presParOf" srcId="{077751DC-D65F-4B42-9938-89FE37B5AE38}" destId="{A69130E2-BD44-4C8A-AE9E-9308AA5304A2}" srcOrd="4" destOrd="0" presId="urn:microsoft.com/office/officeart/2005/8/layout/list1"/>
    <dgm:cxn modelId="{07F064AC-9EC0-4E93-9D1F-58A23F3B8618}" type="presParOf" srcId="{A69130E2-BD44-4C8A-AE9E-9308AA5304A2}" destId="{A98CBD40-5D9E-491F-979A-1918149D34D8}" srcOrd="0" destOrd="0" presId="urn:microsoft.com/office/officeart/2005/8/layout/list1"/>
    <dgm:cxn modelId="{EFE87B94-5C22-4270-A03E-E44243200F57}" type="presParOf" srcId="{A69130E2-BD44-4C8A-AE9E-9308AA5304A2}" destId="{3EEB44F8-D438-45C8-99B8-33DF5BC4B863}" srcOrd="1" destOrd="0" presId="urn:microsoft.com/office/officeart/2005/8/layout/list1"/>
    <dgm:cxn modelId="{1809812D-F1B4-409E-AF66-7BDC58437951}" type="presParOf" srcId="{077751DC-D65F-4B42-9938-89FE37B5AE38}" destId="{93E13E0D-AB3E-4FEC-9F3A-43A09B42639E}" srcOrd="5" destOrd="0" presId="urn:microsoft.com/office/officeart/2005/8/layout/list1"/>
    <dgm:cxn modelId="{88C1C112-CEF8-4AF7-A004-362178FDFFE5}" type="presParOf" srcId="{077751DC-D65F-4B42-9938-89FE37B5AE38}" destId="{B9C0B11F-061B-4954-8E91-56967FC7E57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ADA491D-045C-4518-B900-65181C6B3F46}" type="doc">
      <dgm:prSet loTypeId="urn:microsoft.com/office/officeart/2005/8/layout/list1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ES"/>
        </a:p>
      </dgm:t>
    </dgm:pt>
    <dgm:pt modelId="{2AEFA011-DF8F-4B02-A686-D63F2A851880}">
      <dgm:prSet phldrT="[Texto]" custT="1"/>
      <dgm:spPr/>
      <dgm:t>
        <a:bodyPr/>
        <a:lstStyle/>
        <a:p>
          <a:r>
            <a:rPr lang="es-MX" sz="2000" b="1" dirty="0" smtClean="0"/>
            <a:t>Evolución del sector</a:t>
          </a:r>
          <a:endParaRPr lang="es-ES" sz="2000" dirty="0"/>
        </a:p>
      </dgm:t>
    </dgm:pt>
    <dgm:pt modelId="{4FD86454-0C03-4B1E-9A52-DB97114CA905}" type="parTrans" cxnId="{EF0C40C6-5D34-4C7E-9E52-42DA308DC97D}">
      <dgm:prSet/>
      <dgm:spPr/>
      <dgm:t>
        <a:bodyPr/>
        <a:lstStyle/>
        <a:p>
          <a:endParaRPr lang="es-ES"/>
        </a:p>
      </dgm:t>
    </dgm:pt>
    <dgm:pt modelId="{47503638-E7A8-453E-8D17-EF556EDFD8A0}" type="sibTrans" cxnId="{EF0C40C6-5D34-4C7E-9E52-42DA308DC97D}">
      <dgm:prSet/>
      <dgm:spPr/>
      <dgm:t>
        <a:bodyPr/>
        <a:lstStyle/>
        <a:p>
          <a:endParaRPr lang="es-ES"/>
        </a:p>
      </dgm:t>
    </dgm:pt>
    <dgm:pt modelId="{5524E1C0-C50E-4A33-B40F-B941F22E22C8}">
      <dgm:prSet phldrT="[Texto]" custT="1"/>
      <dgm:spPr/>
      <dgm:t>
        <a:bodyPr/>
        <a:lstStyle/>
        <a:p>
          <a:r>
            <a:rPr lang="es-MX" sz="2000" b="1" dirty="0" smtClean="0"/>
            <a:t>“Sistema sectorial de innovación”</a:t>
          </a:r>
          <a:endParaRPr lang="es-ES" sz="2000" dirty="0"/>
        </a:p>
      </dgm:t>
    </dgm:pt>
    <dgm:pt modelId="{E0DC3165-4963-44D0-9608-526636C08298}" type="parTrans" cxnId="{CC61A809-F1BD-4E28-BBB8-1C4CD1CC907B}">
      <dgm:prSet/>
      <dgm:spPr/>
      <dgm:t>
        <a:bodyPr/>
        <a:lstStyle/>
        <a:p>
          <a:endParaRPr lang="es-ES"/>
        </a:p>
      </dgm:t>
    </dgm:pt>
    <dgm:pt modelId="{E6DE6D57-5AE4-4D27-948F-8701B50EA744}" type="sibTrans" cxnId="{CC61A809-F1BD-4E28-BBB8-1C4CD1CC907B}">
      <dgm:prSet/>
      <dgm:spPr/>
      <dgm:t>
        <a:bodyPr/>
        <a:lstStyle/>
        <a:p>
          <a:endParaRPr lang="es-ES"/>
        </a:p>
      </dgm:t>
    </dgm:pt>
    <dgm:pt modelId="{F1C149A6-380C-4729-9CE2-2F5230B73D1E}">
      <dgm:prSet phldrT="[Texto]" custT="1"/>
      <dgm:spPr/>
      <dgm:t>
        <a:bodyPr/>
        <a:lstStyle/>
        <a:p>
          <a:r>
            <a:rPr lang="es-MX" sz="2000" b="1" dirty="0" smtClean="0"/>
            <a:t>Estrategias de comercialización y generación de exportaciones</a:t>
          </a:r>
          <a:endParaRPr lang="es-ES" sz="2000" dirty="0"/>
        </a:p>
      </dgm:t>
    </dgm:pt>
    <dgm:pt modelId="{5E00F818-4667-4386-AFB6-20BC673ACAD8}" type="parTrans" cxnId="{D6DFB2AA-18B8-481F-82BB-7F2BFCCE8CC3}">
      <dgm:prSet/>
      <dgm:spPr/>
      <dgm:t>
        <a:bodyPr/>
        <a:lstStyle/>
        <a:p>
          <a:endParaRPr lang="es-ES"/>
        </a:p>
      </dgm:t>
    </dgm:pt>
    <dgm:pt modelId="{F590EBB2-6A76-4C4B-85C8-0432D0F71D83}" type="sibTrans" cxnId="{D6DFB2AA-18B8-481F-82BB-7F2BFCCE8CC3}">
      <dgm:prSet/>
      <dgm:spPr/>
      <dgm:t>
        <a:bodyPr/>
        <a:lstStyle/>
        <a:p>
          <a:endParaRPr lang="es-ES"/>
        </a:p>
      </dgm:t>
    </dgm:pt>
    <dgm:pt modelId="{1DF0AC5A-FA49-467B-871B-615A2247D60D}">
      <dgm:prSet/>
      <dgm:spPr/>
      <dgm:t>
        <a:bodyPr/>
        <a:lstStyle/>
        <a:p>
          <a:r>
            <a:rPr lang="es-MX" b="1" dirty="0" smtClean="0"/>
            <a:t>“Agenda de acción”:</a:t>
          </a:r>
          <a:r>
            <a:rPr lang="es-MX" dirty="0" smtClean="0"/>
            <a:t> diálogo cooperativo público-privado para desarrollar estrategia a largo plazo, remover obstáculos y potenciar fortalezas</a:t>
          </a:r>
          <a:endParaRPr lang="es-ES" dirty="0"/>
        </a:p>
      </dgm:t>
    </dgm:pt>
    <dgm:pt modelId="{33975475-24AC-4C5F-8E6F-919B8D2A1087}" type="parTrans" cxnId="{BADFF23D-5B15-43E7-9B3A-F8F1892A5AE2}">
      <dgm:prSet/>
      <dgm:spPr/>
      <dgm:t>
        <a:bodyPr/>
        <a:lstStyle/>
        <a:p>
          <a:endParaRPr lang="es-ES"/>
        </a:p>
      </dgm:t>
    </dgm:pt>
    <dgm:pt modelId="{EC0D9BDD-E661-47A2-914E-0AC5598BFD99}" type="sibTrans" cxnId="{BADFF23D-5B15-43E7-9B3A-F8F1892A5AE2}">
      <dgm:prSet/>
      <dgm:spPr/>
      <dgm:t>
        <a:bodyPr/>
        <a:lstStyle/>
        <a:p>
          <a:endParaRPr lang="es-ES"/>
        </a:p>
      </dgm:t>
    </dgm:pt>
    <dgm:pt modelId="{301D0C6A-1BF8-4FB4-834B-FC88BDACD3E1}">
      <dgm:prSet/>
      <dgm:spPr/>
      <dgm:t>
        <a:bodyPr/>
        <a:lstStyle/>
        <a:p>
          <a:r>
            <a:rPr lang="es-MX" b="1" dirty="0" smtClean="0"/>
            <a:t>Creación de capacidades públicas (universidades, centros, CSIRO), público-privadas (</a:t>
          </a:r>
          <a:r>
            <a:rPr lang="es-ES" b="1" dirty="0" smtClean="0"/>
            <a:t>“</a:t>
          </a:r>
          <a:r>
            <a:rPr lang="es-ES" b="1" dirty="0" err="1" smtClean="0"/>
            <a:t>Cooperative</a:t>
          </a:r>
          <a:r>
            <a:rPr lang="es-ES" b="1" dirty="0" smtClean="0"/>
            <a:t> </a:t>
          </a:r>
          <a:r>
            <a:rPr lang="es-ES" b="1" dirty="0" err="1" smtClean="0"/>
            <a:t>Research</a:t>
          </a:r>
          <a:r>
            <a:rPr lang="es-ES" b="1" dirty="0" smtClean="0"/>
            <a:t> Centres”)</a:t>
          </a:r>
          <a:r>
            <a:rPr lang="es-MX" b="1" dirty="0" smtClean="0"/>
            <a:t>, pero también cooperación entre privados (AMIRA)</a:t>
          </a:r>
          <a:endParaRPr lang="es-ES" dirty="0"/>
        </a:p>
      </dgm:t>
    </dgm:pt>
    <dgm:pt modelId="{FE69DB86-E289-43E2-B311-E14D2BD4312B}" type="parTrans" cxnId="{1F63D6DE-B5C4-4360-AE9E-66F99C321718}">
      <dgm:prSet/>
      <dgm:spPr/>
      <dgm:t>
        <a:bodyPr/>
        <a:lstStyle/>
        <a:p>
          <a:endParaRPr lang="es-ES"/>
        </a:p>
      </dgm:t>
    </dgm:pt>
    <dgm:pt modelId="{33AD5C9C-6B95-4F57-8C0C-F9ACDC817CAD}" type="sibTrans" cxnId="{1F63D6DE-B5C4-4360-AE9E-66F99C321718}">
      <dgm:prSet/>
      <dgm:spPr/>
      <dgm:t>
        <a:bodyPr/>
        <a:lstStyle/>
        <a:p>
          <a:endParaRPr lang="es-ES"/>
        </a:p>
      </dgm:t>
    </dgm:pt>
    <dgm:pt modelId="{5915BB84-0065-43AC-87D2-3C24349D06D7}">
      <dgm:prSet/>
      <dgm:spPr/>
      <dgm:t>
        <a:bodyPr/>
        <a:lstStyle/>
        <a:p>
          <a:r>
            <a:rPr lang="es-AR" dirty="0" smtClean="0"/>
            <a:t>Aportes financieros y/o </a:t>
          </a:r>
          <a:r>
            <a:rPr lang="es-AR" b="1" dirty="0" smtClean="0"/>
            <a:t>exenciones tributarias</a:t>
          </a:r>
          <a:r>
            <a:rPr lang="es-AR" dirty="0" smtClean="0"/>
            <a:t> para las actividades privadas de I+D</a:t>
          </a:r>
        </a:p>
      </dgm:t>
    </dgm:pt>
    <dgm:pt modelId="{DA7C1FC9-0A47-4F76-BCA5-F39F3E415838}" type="parTrans" cxnId="{91D44262-650C-45B3-9BB3-C3FED372AAC3}">
      <dgm:prSet/>
      <dgm:spPr/>
      <dgm:t>
        <a:bodyPr/>
        <a:lstStyle/>
        <a:p>
          <a:endParaRPr lang="es-ES"/>
        </a:p>
      </dgm:t>
    </dgm:pt>
    <dgm:pt modelId="{E5A1E065-DD5C-4CD8-9D17-7ECF14856677}" type="sibTrans" cxnId="{91D44262-650C-45B3-9BB3-C3FED372AAC3}">
      <dgm:prSet/>
      <dgm:spPr/>
      <dgm:t>
        <a:bodyPr/>
        <a:lstStyle/>
        <a:p>
          <a:endParaRPr lang="es-ES"/>
        </a:p>
      </dgm:t>
    </dgm:pt>
    <dgm:pt modelId="{1B96B3D5-09BD-4656-ACE3-D5CE1E424B42}">
      <dgm:prSet/>
      <dgm:spPr/>
      <dgm:t>
        <a:bodyPr/>
        <a:lstStyle/>
        <a:p>
          <a:r>
            <a:rPr lang="es-AR" dirty="0" smtClean="0"/>
            <a:t>RRHH: Programas de pasantías, formación y/o de contratación de personal calificado</a:t>
          </a:r>
          <a:endParaRPr lang="es-ES" dirty="0" smtClean="0"/>
        </a:p>
      </dgm:t>
    </dgm:pt>
    <dgm:pt modelId="{E2BB14C7-71F9-4228-BF80-3BE4CE3478FD}" type="parTrans" cxnId="{75EBCF2A-3FDB-4D40-9354-F2EDDA8CFC88}">
      <dgm:prSet/>
      <dgm:spPr/>
      <dgm:t>
        <a:bodyPr/>
        <a:lstStyle/>
        <a:p>
          <a:endParaRPr lang="es-ES"/>
        </a:p>
      </dgm:t>
    </dgm:pt>
    <dgm:pt modelId="{6B5A0F58-E0C6-4433-9D0C-E8445A6B0053}" type="sibTrans" cxnId="{75EBCF2A-3FDB-4D40-9354-F2EDDA8CFC88}">
      <dgm:prSet/>
      <dgm:spPr/>
      <dgm:t>
        <a:bodyPr/>
        <a:lstStyle/>
        <a:p>
          <a:endParaRPr lang="es-ES"/>
        </a:p>
      </dgm:t>
    </dgm:pt>
    <dgm:pt modelId="{7F3CC897-0EBF-41AF-97F7-AEC7AB032EA3}">
      <dgm:prSet/>
      <dgm:spPr/>
      <dgm:t>
        <a:bodyPr/>
        <a:lstStyle/>
        <a:p>
          <a:r>
            <a:rPr lang="es-MX" dirty="0" smtClean="0"/>
            <a:t>Apoyo en actividades de marketing internacional y </a:t>
          </a:r>
          <a:r>
            <a:rPr lang="es-MX" b="1" dirty="0" smtClean="0"/>
            <a:t>misiones comerciales</a:t>
          </a:r>
          <a:endParaRPr lang="es-ES" dirty="0"/>
        </a:p>
      </dgm:t>
    </dgm:pt>
    <dgm:pt modelId="{D92FF7FE-D906-4486-8E1A-2C4664FD7023}" type="parTrans" cxnId="{088749C7-A71D-474E-9AC7-BE4DB89E7061}">
      <dgm:prSet/>
      <dgm:spPr/>
      <dgm:t>
        <a:bodyPr/>
        <a:lstStyle/>
        <a:p>
          <a:endParaRPr lang="es-ES"/>
        </a:p>
      </dgm:t>
    </dgm:pt>
    <dgm:pt modelId="{2A20ED9A-3595-4C06-9A24-F8E2020F53FB}" type="sibTrans" cxnId="{088749C7-A71D-474E-9AC7-BE4DB89E7061}">
      <dgm:prSet/>
      <dgm:spPr/>
      <dgm:t>
        <a:bodyPr/>
        <a:lstStyle/>
        <a:p>
          <a:endParaRPr lang="es-ES"/>
        </a:p>
      </dgm:t>
    </dgm:pt>
    <dgm:pt modelId="{4D13BC22-17A7-4E84-B3D6-D4F84EEC8BE3}">
      <dgm:prSet/>
      <dgm:spPr/>
      <dgm:t>
        <a:bodyPr/>
        <a:lstStyle/>
        <a:p>
          <a:r>
            <a:rPr lang="es-AR" dirty="0" smtClean="0"/>
            <a:t>Asistencia financiera para internacionalización de empresas </a:t>
          </a:r>
          <a:endParaRPr lang="es-ES" dirty="0"/>
        </a:p>
      </dgm:t>
    </dgm:pt>
    <dgm:pt modelId="{E12FE76C-DEA0-4A1B-B551-61807E175A23}" type="parTrans" cxnId="{93B19435-CF9D-4367-8F7E-555AC4C2E8EA}">
      <dgm:prSet/>
      <dgm:spPr/>
      <dgm:t>
        <a:bodyPr/>
        <a:lstStyle/>
        <a:p>
          <a:endParaRPr lang="es-ES"/>
        </a:p>
      </dgm:t>
    </dgm:pt>
    <dgm:pt modelId="{0E31DEB8-8608-4FEE-9AD6-0411C1F709CE}" type="sibTrans" cxnId="{93B19435-CF9D-4367-8F7E-555AC4C2E8EA}">
      <dgm:prSet/>
      <dgm:spPr/>
      <dgm:t>
        <a:bodyPr/>
        <a:lstStyle/>
        <a:p>
          <a:endParaRPr lang="es-ES"/>
        </a:p>
      </dgm:t>
    </dgm:pt>
    <dgm:pt modelId="{3791D1C3-8853-4F49-8CA8-6AAD3583C4AC}">
      <dgm:prSet/>
      <dgm:spPr/>
      <dgm:t>
        <a:bodyPr/>
        <a:lstStyle/>
        <a:p>
          <a:r>
            <a:rPr lang="es-ES" dirty="0" smtClean="0"/>
            <a:t>Fondos para fortalecer las capacidades de gestión y comercialización de las empresas  (etapas tempranas)</a:t>
          </a:r>
          <a:endParaRPr lang="es-ES" dirty="0"/>
        </a:p>
      </dgm:t>
    </dgm:pt>
    <dgm:pt modelId="{2A1DCF49-5ADD-4B84-915C-8CA8ECAF9CDF}" type="parTrans" cxnId="{14B296AB-4506-4939-A9ED-3A2BE1ADBF33}">
      <dgm:prSet/>
      <dgm:spPr/>
      <dgm:t>
        <a:bodyPr/>
        <a:lstStyle/>
        <a:p>
          <a:endParaRPr lang="es-ES"/>
        </a:p>
      </dgm:t>
    </dgm:pt>
    <dgm:pt modelId="{1205BED9-88C6-4967-835C-894455BD754F}" type="sibTrans" cxnId="{14B296AB-4506-4939-A9ED-3A2BE1ADBF33}">
      <dgm:prSet/>
      <dgm:spPr/>
      <dgm:t>
        <a:bodyPr/>
        <a:lstStyle/>
        <a:p>
          <a:endParaRPr lang="es-ES"/>
        </a:p>
      </dgm:t>
    </dgm:pt>
    <dgm:pt modelId="{07D4D206-43F1-4468-A8A0-EBE5688B5843}">
      <dgm:prSet/>
      <dgm:spPr/>
      <dgm:t>
        <a:bodyPr/>
        <a:lstStyle/>
        <a:p>
          <a:r>
            <a:rPr lang="es-ES" dirty="0" smtClean="0"/>
            <a:t>Asistencia para que las empresas australianas accedan a CGV como proveedores</a:t>
          </a:r>
          <a:endParaRPr lang="es-ES" dirty="0"/>
        </a:p>
      </dgm:t>
    </dgm:pt>
    <dgm:pt modelId="{47B17032-F006-4E0A-AC5E-C27AD8E35E2F}" type="parTrans" cxnId="{19AEA8FB-E9B8-4C81-8E99-60D73F086682}">
      <dgm:prSet/>
      <dgm:spPr/>
      <dgm:t>
        <a:bodyPr/>
        <a:lstStyle/>
        <a:p>
          <a:endParaRPr lang="es-ES"/>
        </a:p>
      </dgm:t>
    </dgm:pt>
    <dgm:pt modelId="{61E3A22D-ADCA-4423-BE57-069C4FC983AC}" type="sibTrans" cxnId="{19AEA8FB-E9B8-4C81-8E99-60D73F086682}">
      <dgm:prSet/>
      <dgm:spPr/>
      <dgm:t>
        <a:bodyPr/>
        <a:lstStyle/>
        <a:p>
          <a:endParaRPr lang="es-ES"/>
        </a:p>
      </dgm:t>
    </dgm:pt>
    <dgm:pt modelId="{AD1616C9-12AB-4230-B2A1-3449C23E34BF}" type="pres">
      <dgm:prSet presAssocID="{7ADA491D-045C-4518-B900-65181C6B3F4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3C6E00B-1B71-40C5-8D0D-C8547523BB87}" type="pres">
      <dgm:prSet presAssocID="{2AEFA011-DF8F-4B02-A686-D63F2A851880}" presName="parentLin" presStyleCnt="0"/>
      <dgm:spPr/>
    </dgm:pt>
    <dgm:pt modelId="{279E552F-A489-48C4-807C-4C6952675C13}" type="pres">
      <dgm:prSet presAssocID="{2AEFA011-DF8F-4B02-A686-D63F2A851880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A5719DA3-878D-4927-ADB8-E3CE7C8E92D6}" type="pres">
      <dgm:prSet presAssocID="{2AEFA011-DF8F-4B02-A686-D63F2A85188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88CE57-7178-4EB3-A382-26792A9C7515}" type="pres">
      <dgm:prSet presAssocID="{2AEFA011-DF8F-4B02-A686-D63F2A851880}" presName="negativeSpace" presStyleCnt="0"/>
      <dgm:spPr/>
    </dgm:pt>
    <dgm:pt modelId="{18F5C1D1-391D-40B7-8AD3-C35DBF7D5F64}" type="pres">
      <dgm:prSet presAssocID="{2AEFA011-DF8F-4B02-A686-D63F2A851880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CE38DC8-7ADB-466B-B460-0157A44B72AA}" type="pres">
      <dgm:prSet presAssocID="{47503638-E7A8-453E-8D17-EF556EDFD8A0}" presName="spaceBetweenRectangles" presStyleCnt="0"/>
      <dgm:spPr/>
    </dgm:pt>
    <dgm:pt modelId="{621D971F-56E1-435B-8E7F-AF58D22D84E6}" type="pres">
      <dgm:prSet presAssocID="{5524E1C0-C50E-4A33-B40F-B941F22E22C8}" presName="parentLin" presStyleCnt="0"/>
      <dgm:spPr/>
    </dgm:pt>
    <dgm:pt modelId="{F5399AA4-4F19-4ECA-87C0-B5AFF4D66CD4}" type="pres">
      <dgm:prSet presAssocID="{5524E1C0-C50E-4A33-B40F-B941F22E22C8}" presName="parentLeftMargin" presStyleLbl="node1" presStyleIdx="0" presStyleCnt="3"/>
      <dgm:spPr/>
      <dgm:t>
        <a:bodyPr/>
        <a:lstStyle/>
        <a:p>
          <a:endParaRPr lang="es-AR"/>
        </a:p>
      </dgm:t>
    </dgm:pt>
    <dgm:pt modelId="{EBE3F8F3-CF75-40ED-B57F-69949A264474}" type="pres">
      <dgm:prSet presAssocID="{5524E1C0-C50E-4A33-B40F-B941F22E22C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CDC6BE-CDBB-4A3B-A42D-FB5CF2A5CB11}" type="pres">
      <dgm:prSet presAssocID="{5524E1C0-C50E-4A33-B40F-B941F22E22C8}" presName="negativeSpace" presStyleCnt="0"/>
      <dgm:spPr/>
    </dgm:pt>
    <dgm:pt modelId="{3C22FC6E-74DC-4D4D-9318-F14754CB4C69}" type="pres">
      <dgm:prSet presAssocID="{5524E1C0-C50E-4A33-B40F-B941F22E22C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613107-87C7-425A-9698-A1419E131908}" type="pres">
      <dgm:prSet presAssocID="{E6DE6D57-5AE4-4D27-948F-8701B50EA744}" presName="spaceBetweenRectangles" presStyleCnt="0"/>
      <dgm:spPr/>
    </dgm:pt>
    <dgm:pt modelId="{CCF2CA22-50D2-431D-AD68-655D50F1BDA7}" type="pres">
      <dgm:prSet presAssocID="{F1C149A6-380C-4729-9CE2-2F5230B73D1E}" presName="parentLin" presStyleCnt="0"/>
      <dgm:spPr/>
    </dgm:pt>
    <dgm:pt modelId="{05FFFAC3-2536-4844-A033-E65889C28962}" type="pres">
      <dgm:prSet presAssocID="{F1C149A6-380C-4729-9CE2-2F5230B73D1E}" presName="parentLeftMargin" presStyleLbl="node1" presStyleIdx="1" presStyleCnt="3"/>
      <dgm:spPr/>
      <dgm:t>
        <a:bodyPr/>
        <a:lstStyle/>
        <a:p>
          <a:endParaRPr lang="es-AR"/>
        </a:p>
      </dgm:t>
    </dgm:pt>
    <dgm:pt modelId="{E90033B6-63A8-4B9A-8BDA-8F98C8E0CDF0}" type="pres">
      <dgm:prSet presAssocID="{F1C149A6-380C-4729-9CE2-2F5230B73D1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F5BC2D2-AB88-45CE-93C1-9B516C0CCE93}" type="pres">
      <dgm:prSet presAssocID="{F1C149A6-380C-4729-9CE2-2F5230B73D1E}" presName="negativeSpace" presStyleCnt="0"/>
      <dgm:spPr/>
    </dgm:pt>
    <dgm:pt modelId="{012C36C3-9184-43A3-8747-542C2BAC753B}" type="pres">
      <dgm:prSet presAssocID="{F1C149A6-380C-4729-9CE2-2F5230B73D1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CD51D95-5DC0-48E6-8B49-312062BD59B7}" type="presOf" srcId="{4D13BC22-17A7-4E84-B3D6-D4F84EEC8BE3}" destId="{012C36C3-9184-43A3-8747-542C2BAC753B}" srcOrd="0" destOrd="1" presId="urn:microsoft.com/office/officeart/2005/8/layout/list1"/>
    <dgm:cxn modelId="{19AEA8FB-E9B8-4C81-8E99-60D73F086682}" srcId="{F1C149A6-380C-4729-9CE2-2F5230B73D1E}" destId="{07D4D206-43F1-4468-A8A0-EBE5688B5843}" srcOrd="3" destOrd="0" parTransId="{47B17032-F006-4E0A-AC5E-C27AD8E35E2F}" sibTransId="{61E3A22D-ADCA-4423-BE57-069C4FC983AC}"/>
    <dgm:cxn modelId="{E24BBABA-219F-4449-BEC7-F6DEDC98F882}" type="presOf" srcId="{F1C149A6-380C-4729-9CE2-2F5230B73D1E}" destId="{05FFFAC3-2536-4844-A033-E65889C28962}" srcOrd="0" destOrd="0" presId="urn:microsoft.com/office/officeart/2005/8/layout/list1"/>
    <dgm:cxn modelId="{B0B175D3-24A2-4EEA-9151-63C20FE06867}" type="presOf" srcId="{5915BB84-0065-43AC-87D2-3C24349D06D7}" destId="{3C22FC6E-74DC-4D4D-9318-F14754CB4C69}" srcOrd="0" destOrd="1" presId="urn:microsoft.com/office/officeart/2005/8/layout/list1"/>
    <dgm:cxn modelId="{14B296AB-4506-4939-A9ED-3A2BE1ADBF33}" srcId="{F1C149A6-380C-4729-9CE2-2F5230B73D1E}" destId="{3791D1C3-8853-4F49-8CA8-6AAD3583C4AC}" srcOrd="2" destOrd="0" parTransId="{2A1DCF49-5ADD-4B84-915C-8CA8ECAF9CDF}" sibTransId="{1205BED9-88C6-4967-835C-894455BD754F}"/>
    <dgm:cxn modelId="{337A30A4-BDCC-431D-BDCC-9603F8D5AFFF}" type="presOf" srcId="{7F3CC897-0EBF-41AF-97F7-AEC7AB032EA3}" destId="{012C36C3-9184-43A3-8747-542C2BAC753B}" srcOrd="0" destOrd="0" presId="urn:microsoft.com/office/officeart/2005/8/layout/list1"/>
    <dgm:cxn modelId="{F67B4F57-4D16-432E-8502-6F4670BCA844}" type="presOf" srcId="{301D0C6A-1BF8-4FB4-834B-FC88BDACD3E1}" destId="{3C22FC6E-74DC-4D4D-9318-F14754CB4C69}" srcOrd="0" destOrd="0" presId="urn:microsoft.com/office/officeart/2005/8/layout/list1"/>
    <dgm:cxn modelId="{1F63D6DE-B5C4-4360-AE9E-66F99C321718}" srcId="{5524E1C0-C50E-4A33-B40F-B941F22E22C8}" destId="{301D0C6A-1BF8-4FB4-834B-FC88BDACD3E1}" srcOrd="0" destOrd="0" parTransId="{FE69DB86-E289-43E2-B311-E14D2BD4312B}" sibTransId="{33AD5C9C-6B95-4F57-8C0C-F9ACDC817CAD}"/>
    <dgm:cxn modelId="{088749C7-A71D-474E-9AC7-BE4DB89E7061}" srcId="{F1C149A6-380C-4729-9CE2-2F5230B73D1E}" destId="{7F3CC897-0EBF-41AF-97F7-AEC7AB032EA3}" srcOrd="0" destOrd="0" parTransId="{D92FF7FE-D906-4486-8E1A-2C4664FD7023}" sibTransId="{2A20ED9A-3595-4C06-9A24-F8E2020F53FB}"/>
    <dgm:cxn modelId="{C43B757F-B8EA-4A08-BAEE-5B752B87BFD1}" type="presOf" srcId="{1B96B3D5-09BD-4656-ACE3-D5CE1E424B42}" destId="{3C22FC6E-74DC-4D4D-9318-F14754CB4C69}" srcOrd="0" destOrd="2" presId="urn:microsoft.com/office/officeart/2005/8/layout/list1"/>
    <dgm:cxn modelId="{42D2AB89-C47F-4150-ACD1-D47F9BFF6323}" type="presOf" srcId="{2AEFA011-DF8F-4B02-A686-D63F2A851880}" destId="{279E552F-A489-48C4-807C-4C6952675C13}" srcOrd="0" destOrd="0" presId="urn:microsoft.com/office/officeart/2005/8/layout/list1"/>
    <dgm:cxn modelId="{EF0C40C6-5D34-4C7E-9E52-42DA308DC97D}" srcId="{7ADA491D-045C-4518-B900-65181C6B3F46}" destId="{2AEFA011-DF8F-4B02-A686-D63F2A851880}" srcOrd="0" destOrd="0" parTransId="{4FD86454-0C03-4B1E-9A52-DB97114CA905}" sibTransId="{47503638-E7A8-453E-8D17-EF556EDFD8A0}"/>
    <dgm:cxn modelId="{D53300DF-84CC-45F9-8331-F00DF563B61A}" type="presOf" srcId="{3791D1C3-8853-4F49-8CA8-6AAD3583C4AC}" destId="{012C36C3-9184-43A3-8747-542C2BAC753B}" srcOrd="0" destOrd="2" presId="urn:microsoft.com/office/officeart/2005/8/layout/list1"/>
    <dgm:cxn modelId="{C371904B-7273-46D3-95BC-DF141346CFDF}" type="presOf" srcId="{F1C149A6-380C-4729-9CE2-2F5230B73D1E}" destId="{E90033B6-63A8-4B9A-8BDA-8F98C8E0CDF0}" srcOrd="1" destOrd="0" presId="urn:microsoft.com/office/officeart/2005/8/layout/list1"/>
    <dgm:cxn modelId="{D6DFB2AA-18B8-481F-82BB-7F2BFCCE8CC3}" srcId="{7ADA491D-045C-4518-B900-65181C6B3F46}" destId="{F1C149A6-380C-4729-9CE2-2F5230B73D1E}" srcOrd="2" destOrd="0" parTransId="{5E00F818-4667-4386-AFB6-20BC673ACAD8}" sibTransId="{F590EBB2-6A76-4C4B-85C8-0432D0F71D83}"/>
    <dgm:cxn modelId="{75EBCF2A-3FDB-4D40-9354-F2EDDA8CFC88}" srcId="{5524E1C0-C50E-4A33-B40F-B941F22E22C8}" destId="{1B96B3D5-09BD-4656-ACE3-D5CE1E424B42}" srcOrd="2" destOrd="0" parTransId="{E2BB14C7-71F9-4228-BF80-3BE4CE3478FD}" sibTransId="{6B5A0F58-E0C6-4433-9D0C-E8445A6B0053}"/>
    <dgm:cxn modelId="{830A1941-8C90-4BBB-8C38-76EFFA95608D}" type="presOf" srcId="{5524E1C0-C50E-4A33-B40F-B941F22E22C8}" destId="{F5399AA4-4F19-4ECA-87C0-B5AFF4D66CD4}" srcOrd="0" destOrd="0" presId="urn:microsoft.com/office/officeart/2005/8/layout/list1"/>
    <dgm:cxn modelId="{FB19BDD7-6D6B-47DB-BF1C-1B49151C6120}" type="presOf" srcId="{07D4D206-43F1-4468-A8A0-EBE5688B5843}" destId="{012C36C3-9184-43A3-8747-542C2BAC753B}" srcOrd="0" destOrd="3" presId="urn:microsoft.com/office/officeart/2005/8/layout/list1"/>
    <dgm:cxn modelId="{CC61A809-F1BD-4E28-BBB8-1C4CD1CC907B}" srcId="{7ADA491D-045C-4518-B900-65181C6B3F46}" destId="{5524E1C0-C50E-4A33-B40F-B941F22E22C8}" srcOrd="1" destOrd="0" parTransId="{E0DC3165-4963-44D0-9608-526636C08298}" sibTransId="{E6DE6D57-5AE4-4D27-948F-8701B50EA744}"/>
    <dgm:cxn modelId="{8BC1E48A-CF19-49E9-B0B4-A3E69F576301}" type="presOf" srcId="{2AEFA011-DF8F-4B02-A686-D63F2A851880}" destId="{A5719DA3-878D-4927-ADB8-E3CE7C8E92D6}" srcOrd="1" destOrd="0" presId="urn:microsoft.com/office/officeart/2005/8/layout/list1"/>
    <dgm:cxn modelId="{91D44262-650C-45B3-9BB3-C3FED372AAC3}" srcId="{5524E1C0-C50E-4A33-B40F-B941F22E22C8}" destId="{5915BB84-0065-43AC-87D2-3C24349D06D7}" srcOrd="1" destOrd="0" parTransId="{DA7C1FC9-0A47-4F76-BCA5-F39F3E415838}" sibTransId="{E5A1E065-DD5C-4CD8-9D17-7ECF14856677}"/>
    <dgm:cxn modelId="{BADFF23D-5B15-43E7-9B3A-F8F1892A5AE2}" srcId="{2AEFA011-DF8F-4B02-A686-D63F2A851880}" destId="{1DF0AC5A-FA49-467B-871B-615A2247D60D}" srcOrd="0" destOrd="0" parTransId="{33975475-24AC-4C5F-8E6F-919B8D2A1087}" sibTransId="{EC0D9BDD-E661-47A2-914E-0AC5598BFD99}"/>
    <dgm:cxn modelId="{EC4B21CC-CE92-48B8-AE54-54FFC53CB9CB}" type="presOf" srcId="{5524E1C0-C50E-4A33-B40F-B941F22E22C8}" destId="{EBE3F8F3-CF75-40ED-B57F-69949A264474}" srcOrd="1" destOrd="0" presId="urn:microsoft.com/office/officeart/2005/8/layout/list1"/>
    <dgm:cxn modelId="{EA682088-A9CB-4B95-9572-E5F8B09ABEDA}" type="presOf" srcId="{1DF0AC5A-FA49-467B-871B-615A2247D60D}" destId="{18F5C1D1-391D-40B7-8AD3-C35DBF7D5F64}" srcOrd="0" destOrd="0" presId="urn:microsoft.com/office/officeart/2005/8/layout/list1"/>
    <dgm:cxn modelId="{FCD917D0-F9F8-44C0-88B3-FCC3339F7F81}" type="presOf" srcId="{7ADA491D-045C-4518-B900-65181C6B3F46}" destId="{AD1616C9-12AB-4230-B2A1-3449C23E34BF}" srcOrd="0" destOrd="0" presId="urn:microsoft.com/office/officeart/2005/8/layout/list1"/>
    <dgm:cxn modelId="{93B19435-CF9D-4367-8F7E-555AC4C2E8EA}" srcId="{F1C149A6-380C-4729-9CE2-2F5230B73D1E}" destId="{4D13BC22-17A7-4E84-B3D6-D4F84EEC8BE3}" srcOrd="1" destOrd="0" parTransId="{E12FE76C-DEA0-4A1B-B551-61807E175A23}" sibTransId="{0E31DEB8-8608-4FEE-9AD6-0411C1F709CE}"/>
    <dgm:cxn modelId="{AF0D368C-2DDD-4F2B-8ADC-A53B84BD7285}" type="presParOf" srcId="{AD1616C9-12AB-4230-B2A1-3449C23E34BF}" destId="{33C6E00B-1B71-40C5-8D0D-C8547523BB87}" srcOrd="0" destOrd="0" presId="urn:microsoft.com/office/officeart/2005/8/layout/list1"/>
    <dgm:cxn modelId="{37342B14-4C3F-45CD-AC31-008F9F723A08}" type="presParOf" srcId="{33C6E00B-1B71-40C5-8D0D-C8547523BB87}" destId="{279E552F-A489-48C4-807C-4C6952675C13}" srcOrd="0" destOrd="0" presId="urn:microsoft.com/office/officeart/2005/8/layout/list1"/>
    <dgm:cxn modelId="{B3DEF1DE-9F6F-4823-880C-6940C70B4DC8}" type="presParOf" srcId="{33C6E00B-1B71-40C5-8D0D-C8547523BB87}" destId="{A5719DA3-878D-4927-ADB8-E3CE7C8E92D6}" srcOrd="1" destOrd="0" presId="urn:microsoft.com/office/officeart/2005/8/layout/list1"/>
    <dgm:cxn modelId="{961D01F5-29D0-4913-AC2A-1975526AD183}" type="presParOf" srcId="{AD1616C9-12AB-4230-B2A1-3449C23E34BF}" destId="{6688CE57-7178-4EB3-A382-26792A9C7515}" srcOrd="1" destOrd="0" presId="urn:microsoft.com/office/officeart/2005/8/layout/list1"/>
    <dgm:cxn modelId="{228985A8-2AA8-4B7B-AAB2-9DF74C905B0B}" type="presParOf" srcId="{AD1616C9-12AB-4230-B2A1-3449C23E34BF}" destId="{18F5C1D1-391D-40B7-8AD3-C35DBF7D5F64}" srcOrd="2" destOrd="0" presId="urn:microsoft.com/office/officeart/2005/8/layout/list1"/>
    <dgm:cxn modelId="{17FABBDE-8F96-46E1-9165-C6C71171E82B}" type="presParOf" srcId="{AD1616C9-12AB-4230-B2A1-3449C23E34BF}" destId="{DCE38DC8-7ADB-466B-B460-0157A44B72AA}" srcOrd="3" destOrd="0" presId="urn:microsoft.com/office/officeart/2005/8/layout/list1"/>
    <dgm:cxn modelId="{6D546A44-B022-4310-86AF-FB5514EBD996}" type="presParOf" srcId="{AD1616C9-12AB-4230-B2A1-3449C23E34BF}" destId="{621D971F-56E1-435B-8E7F-AF58D22D84E6}" srcOrd="4" destOrd="0" presId="urn:microsoft.com/office/officeart/2005/8/layout/list1"/>
    <dgm:cxn modelId="{E1603B86-53B8-4A45-AA2E-7BA572AA60C6}" type="presParOf" srcId="{621D971F-56E1-435B-8E7F-AF58D22D84E6}" destId="{F5399AA4-4F19-4ECA-87C0-B5AFF4D66CD4}" srcOrd="0" destOrd="0" presId="urn:microsoft.com/office/officeart/2005/8/layout/list1"/>
    <dgm:cxn modelId="{66DB7A79-B445-410E-A4EB-7D9053B70CC8}" type="presParOf" srcId="{621D971F-56E1-435B-8E7F-AF58D22D84E6}" destId="{EBE3F8F3-CF75-40ED-B57F-69949A264474}" srcOrd="1" destOrd="0" presId="urn:microsoft.com/office/officeart/2005/8/layout/list1"/>
    <dgm:cxn modelId="{FB264F35-1B1F-4AB7-8578-F17769681C46}" type="presParOf" srcId="{AD1616C9-12AB-4230-B2A1-3449C23E34BF}" destId="{A2CDC6BE-CDBB-4A3B-A42D-FB5CF2A5CB11}" srcOrd="5" destOrd="0" presId="urn:microsoft.com/office/officeart/2005/8/layout/list1"/>
    <dgm:cxn modelId="{E0D90E70-CEBB-4668-8BF0-5E58588FB350}" type="presParOf" srcId="{AD1616C9-12AB-4230-B2A1-3449C23E34BF}" destId="{3C22FC6E-74DC-4D4D-9318-F14754CB4C69}" srcOrd="6" destOrd="0" presId="urn:microsoft.com/office/officeart/2005/8/layout/list1"/>
    <dgm:cxn modelId="{F53ADBB7-7F3D-433C-A15D-B7AB3304815E}" type="presParOf" srcId="{AD1616C9-12AB-4230-B2A1-3449C23E34BF}" destId="{80613107-87C7-425A-9698-A1419E131908}" srcOrd="7" destOrd="0" presId="urn:microsoft.com/office/officeart/2005/8/layout/list1"/>
    <dgm:cxn modelId="{BF22C105-0A82-46B1-ADCE-232A9250DBCA}" type="presParOf" srcId="{AD1616C9-12AB-4230-B2A1-3449C23E34BF}" destId="{CCF2CA22-50D2-431D-AD68-655D50F1BDA7}" srcOrd="8" destOrd="0" presId="urn:microsoft.com/office/officeart/2005/8/layout/list1"/>
    <dgm:cxn modelId="{285A2800-B85F-450F-9FAC-6A8452D25196}" type="presParOf" srcId="{CCF2CA22-50D2-431D-AD68-655D50F1BDA7}" destId="{05FFFAC3-2536-4844-A033-E65889C28962}" srcOrd="0" destOrd="0" presId="urn:microsoft.com/office/officeart/2005/8/layout/list1"/>
    <dgm:cxn modelId="{BA6F55B2-855F-4CC4-A01B-E4D380BFBC13}" type="presParOf" srcId="{CCF2CA22-50D2-431D-AD68-655D50F1BDA7}" destId="{E90033B6-63A8-4B9A-8BDA-8F98C8E0CDF0}" srcOrd="1" destOrd="0" presId="urn:microsoft.com/office/officeart/2005/8/layout/list1"/>
    <dgm:cxn modelId="{9C49DB2E-5AE7-459C-B90A-FE64E011D9C6}" type="presParOf" srcId="{AD1616C9-12AB-4230-B2A1-3449C23E34BF}" destId="{5F5BC2D2-AB88-45CE-93C1-9B516C0CCE93}" srcOrd="9" destOrd="0" presId="urn:microsoft.com/office/officeart/2005/8/layout/list1"/>
    <dgm:cxn modelId="{201A3F62-FFFB-4668-AF28-C99B37F0D859}" type="presParOf" srcId="{AD1616C9-12AB-4230-B2A1-3449C23E34BF}" destId="{012C36C3-9184-43A3-8747-542C2BAC753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606F988-FB12-4A7A-A5EC-C77EE30BE3AD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30F98E1C-7819-41E2-BEF5-79E18E53D1B3}">
      <dgm:prSet phldrT="[Texto]"/>
      <dgm:spPr/>
      <dgm:t>
        <a:bodyPr/>
        <a:lstStyle/>
        <a:p>
          <a:r>
            <a:rPr lang="es-ES" dirty="0" smtClean="0"/>
            <a:t>Reconocimiento de sector estratégico </a:t>
          </a:r>
          <a:endParaRPr lang="es-ES" dirty="0"/>
        </a:p>
      </dgm:t>
    </dgm:pt>
    <dgm:pt modelId="{788953F2-44CE-4286-A1B7-B388AFFDE46C}" type="parTrans" cxnId="{6FB3C430-216D-4C3D-B099-ED345DED7EF1}">
      <dgm:prSet/>
      <dgm:spPr/>
      <dgm:t>
        <a:bodyPr/>
        <a:lstStyle/>
        <a:p>
          <a:endParaRPr lang="es-ES"/>
        </a:p>
      </dgm:t>
    </dgm:pt>
    <dgm:pt modelId="{5AAC8CC7-67B0-4E4E-A77D-C859A98E436D}" type="sibTrans" cxnId="{6FB3C430-216D-4C3D-B099-ED345DED7EF1}">
      <dgm:prSet/>
      <dgm:spPr/>
      <dgm:t>
        <a:bodyPr/>
        <a:lstStyle/>
        <a:p>
          <a:endParaRPr lang="es-ES"/>
        </a:p>
      </dgm:t>
    </dgm:pt>
    <dgm:pt modelId="{175B00D4-4032-489C-9FE4-ECEBEB1EB56C}">
      <dgm:prSet phldrT="[Texto]"/>
      <dgm:spPr/>
      <dgm:t>
        <a:bodyPr/>
        <a:lstStyle/>
        <a:p>
          <a:r>
            <a:rPr lang="es-ES" b="1" dirty="0" smtClean="0"/>
            <a:t>Compromiso y participación estatal</a:t>
          </a:r>
          <a:r>
            <a:rPr lang="es-ES" dirty="0" smtClean="0"/>
            <a:t> desde los altos mandos</a:t>
          </a:r>
          <a:endParaRPr lang="es-ES" dirty="0"/>
        </a:p>
      </dgm:t>
    </dgm:pt>
    <dgm:pt modelId="{55A150CB-E429-4591-9AAF-BEF37C35DD2F}" type="parTrans" cxnId="{540A735D-7688-40D6-B62B-F6E35DB0D2DE}">
      <dgm:prSet/>
      <dgm:spPr/>
      <dgm:t>
        <a:bodyPr/>
        <a:lstStyle/>
        <a:p>
          <a:endParaRPr lang="es-ES"/>
        </a:p>
      </dgm:t>
    </dgm:pt>
    <dgm:pt modelId="{6CE282F0-3F6E-439D-AB46-22250FE7DE97}" type="sibTrans" cxnId="{540A735D-7688-40D6-B62B-F6E35DB0D2DE}">
      <dgm:prSet/>
      <dgm:spPr/>
      <dgm:t>
        <a:bodyPr/>
        <a:lstStyle/>
        <a:p>
          <a:endParaRPr lang="es-ES"/>
        </a:p>
      </dgm:t>
    </dgm:pt>
    <dgm:pt modelId="{70C079FE-5100-4893-AB70-35413DA07F17}">
      <dgm:prSet phldrT="[Texto]"/>
      <dgm:spPr/>
      <dgm:t>
        <a:bodyPr/>
        <a:lstStyle/>
        <a:p>
          <a:r>
            <a:rPr lang="es-ES" dirty="0" smtClean="0"/>
            <a:t>Política de promoción y atracción de inversores</a:t>
          </a:r>
          <a:endParaRPr lang="es-ES" dirty="0"/>
        </a:p>
      </dgm:t>
    </dgm:pt>
    <dgm:pt modelId="{5C652212-AA28-445C-A219-C28DE4A7BAA1}" type="parTrans" cxnId="{FA5E84E2-E774-4DAF-9EDE-76B6744F333E}">
      <dgm:prSet/>
      <dgm:spPr/>
      <dgm:t>
        <a:bodyPr/>
        <a:lstStyle/>
        <a:p>
          <a:endParaRPr lang="es-ES"/>
        </a:p>
      </dgm:t>
    </dgm:pt>
    <dgm:pt modelId="{0F10D722-0FB1-45FF-84BC-9DCCF76CA0B4}" type="sibTrans" cxnId="{FA5E84E2-E774-4DAF-9EDE-76B6744F333E}">
      <dgm:prSet/>
      <dgm:spPr/>
      <dgm:t>
        <a:bodyPr/>
        <a:lstStyle/>
        <a:p>
          <a:endParaRPr lang="es-ES"/>
        </a:p>
      </dgm:t>
    </dgm:pt>
    <dgm:pt modelId="{92F0B301-320C-4FC4-A8D1-FF50CDCBF02B}">
      <dgm:prSet phldrT="[Texto]"/>
      <dgm:spPr/>
      <dgm:t>
        <a:bodyPr/>
        <a:lstStyle/>
        <a:p>
          <a:r>
            <a:rPr lang="es-ES" dirty="0" smtClean="0"/>
            <a:t>Marketing masivo hacia relaciones estratégicas de largo plazo y personalizadas con actores clave de la industria</a:t>
          </a:r>
          <a:endParaRPr lang="es-ES" dirty="0"/>
        </a:p>
      </dgm:t>
    </dgm:pt>
    <dgm:pt modelId="{DF9D91A7-783E-4E87-B474-446788594746}" type="parTrans" cxnId="{164136D0-255C-40DD-A75A-F1B425237B13}">
      <dgm:prSet/>
      <dgm:spPr/>
      <dgm:t>
        <a:bodyPr/>
        <a:lstStyle/>
        <a:p>
          <a:endParaRPr lang="es-ES"/>
        </a:p>
      </dgm:t>
    </dgm:pt>
    <dgm:pt modelId="{596B3663-C8C1-4FBB-BCD3-9C5F422C8AE2}" type="sibTrans" cxnId="{164136D0-255C-40DD-A75A-F1B425237B13}">
      <dgm:prSet/>
      <dgm:spPr/>
      <dgm:t>
        <a:bodyPr/>
        <a:lstStyle/>
        <a:p>
          <a:endParaRPr lang="es-ES"/>
        </a:p>
      </dgm:t>
    </dgm:pt>
    <dgm:pt modelId="{0DE20821-2542-4566-ADFB-27AE5B2DA334}">
      <dgm:prSet/>
      <dgm:spPr/>
      <dgm:t>
        <a:bodyPr/>
        <a:lstStyle/>
        <a:p>
          <a:r>
            <a:rPr lang="es-ES" dirty="0" smtClean="0"/>
            <a:t>Bondades naturales + construcción de capacidades locales (por ej. post-producción, efectos visuales y digitales)</a:t>
          </a:r>
        </a:p>
      </dgm:t>
    </dgm:pt>
    <dgm:pt modelId="{BDA519AE-634E-421D-B49A-51F75A4E8CAE}" type="parTrans" cxnId="{6F65EDEF-D1E2-45E5-AA50-A8064D0DAD97}">
      <dgm:prSet/>
      <dgm:spPr/>
      <dgm:t>
        <a:bodyPr/>
        <a:lstStyle/>
        <a:p>
          <a:endParaRPr lang="es-ES"/>
        </a:p>
      </dgm:t>
    </dgm:pt>
    <dgm:pt modelId="{12977F83-4E39-4363-8A2F-DB6E3EA130CA}" type="sibTrans" cxnId="{6F65EDEF-D1E2-45E5-AA50-A8064D0DAD97}">
      <dgm:prSet/>
      <dgm:spPr/>
      <dgm:t>
        <a:bodyPr/>
        <a:lstStyle/>
        <a:p>
          <a:endParaRPr lang="es-ES"/>
        </a:p>
      </dgm:t>
    </dgm:pt>
    <dgm:pt modelId="{34A53FDB-229E-482B-888C-F7A3574EF168}">
      <dgm:prSet/>
      <dgm:spPr/>
      <dgm:t>
        <a:bodyPr/>
        <a:lstStyle/>
        <a:p>
          <a:r>
            <a:rPr lang="es-ES" b="0" dirty="0" smtClean="0"/>
            <a:t>R</a:t>
          </a:r>
          <a:r>
            <a:rPr lang="es-ES" dirty="0" smtClean="0"/>
            <a:t>epresentante en Los Ángeles</a:t>
          </a:r>
        </a:p>
      </dgm:t>
    </dgm:pt>
    <dgm:pt modelId="{68533335-68ED-49C0-8ADF-09BEE7481B5A}" type="parTrans" cxnId="{4EE63683-B8B5-4019-AE35-8D3C10665CE8}">
      <dgm:prSet/>
      <dgm:spPr/>
      <dgm:t>
        <a:bodyPr/>
        <a:lstStyle/>
        <a:p>
          <a:endParaRPr lang="es-ES"/>
        </a:p>
      </dgm:t>
    </dgm:pt>
    <dgm:pt modelId="{A4A44DB8-B3F8-4C3F-B98D-A064C6CAC02F}" type="sibTrans" cxnId="{4EE63683-B8B5-4019-AE35-8D3C10665CE8}">
      <dgm:prSet/>
      <dgm:spPr/>
      <dgm:t>
        <a:bodyPr/>
        <a:lstStyle/>
        <a:p>
          <a:endParaRPr lang="es-ES"/>
        </a:p>
      </dgm:t>
    </dgm:pt>
    <dgm:pt modelId="{90A0B109-ECFB-443D-9301-16456C7B9128}">
      <dgm:prSet/>
      <dgm:spPr/>
      <dgm:t>
        <a:bodyPr/>
        <a:lstStyle/>
        <a:p>
          <a:r>
            <a:rPr lang="es-ES" dirty="0" smtClean="0"/>
            <a:t>Construir sobre la base de alguna figura nacional con cercanías (director, actor, productor, etc.) y luego ir abriendo la agenda</a:t>
          </a:r>
        </a:p>
      </dgm:t>
    </dgm:pt>
    <dgm:pt modelId="{73E7566F-D104-4E41-9BAE-2D5FEB28B3D2}" type="parTrans" cxnId="{6925D44C-618B-4F79-8793-08D24D447C4F}">
      <dgm:prSet/>
      <dgm:spPr/>
      <dgm:t>
        <a:bodyPr/>
        <a:lstStyle/>
        <a:p>
          <a:endParaRPr lang="es-ES"/>
        </a:p>
      </dgm:t>
    </dgm:pt>
    <dgm:pt modelId="{E1C2B6AB-2E89-4A19-8E98-2262A80FC741}" type="sibTrans" cxnId="{6925D44C-618B-4F79-8793-08D24D447C4F}">
      <dgm:prSet/>
      <dgm:spPr/>
      <dgm:t>
        <a:bodyPr/>
        <a:lstStyle/>
        <a:p>
          <a:endParaRPr lang="es-ES"/>
        </a:p>
      </dgm:t>
    </dgm:pt>
    <dgm:pt modelId="{A2584422-00D5-4254-8F95-DA2ACFA1C255}">
      <dgm:prSet phldrT="[Texto]"/>
      <dgm:spPr/>
      <dgm:t>
        <a:bodyPr/>
        <a:lstStyle/>
        <a:p>
          <a:r>
            <a:rPr lang="es-ES" dirty="0" smtClean="0"/>
            <a:t>Legislación laboral </a:t>
          </a:r>
          <a:endParaRPr lang="es-ES" dirty="0"/>
        </a:p>
      </dgm:t>
    </dgm:pt>
    <dgm:pt modelId="{38919530-83A6-4B4E-BA49-2108F21DCC41}" type="parTrans" cxnId="{5FE6CDFB-92FA-48FA-A2E5-658D71764BAD}">
      <dgm:prSet/>
      <dgm:spPr/>
      <dgm:t>
        <a:bodyPr/>
        <a:lstStyle/>
        <a:p>
          <a:endParaRPr lang="es-ES"/>
        </a:p>
      </dgm:t>
    </dgm:pt>
    <dgm:pt modelId="{761A6439-1A61-4DD5-9840-E502CB3920D4}" type="sibTrans" cxnId="{5FE6CDFB-92FA-48FA-A2E5-658D71764BAD}">
      <dgm:prSet/>
      <dgm:spPr/>
      <dgm:t>
        <a:bodyPr/>
        <a:lstStyle/>
        <a:p>
          <a:endParaRPr lang="es-ES"/>
        </a:p>
      </dgm:t>
    </dgm:pt>
    <dgm:pt modelId="{08EB0F13-453E-4E42-ACB7-8D689450EC8E}">
      <dgm:prSet/>
      <dgm:spPr/>
      <dgm:t>
        <a:bodyPr/>
        <a:lstStyle/>
        <a:p>
          <a:r>
            <a:rPr lang="es-ES" dirty="0" smtClean="0"/>
            <a:t>Cambios en la legislación laboral y facilitación de la contratación por proyecto de personal local, como también de migraciones temporarias de </a:t>
          </a:r>
          <a:r>
            <a:rPr lang="es-ES" dirty="0" err="1" smtClean="0"/>
            <a:t>staff</a:t>
          </a:r>
          <a:r>
            <a:rPr lang="es-ES" dirty="0" smtClean="0"/>
            <a:t> extranjero.</a:t>
          </a:r>
        </a:p>
      </dgm:t>
    </dgm:pt>
    <dgm:pt modelId="{2F534E49-E82C-451A-BB11-958166D1089C}" type="parTrans" cxnId="{9B3F2F8E-A280-4284-844A-63449C95C3F0}">
      <dgm:prSet/>
      <dgm:spPr/>
      <dgm:t>
        <a:bodyPr/>
        <a:lstStyle/>
        <a:p>
          <a:endParaRPr lang="es-ES"/>
        </a:p>
      </dgm:t>
    </dgm:pt>
    <dgm:pt modelId="{2FBAB3A3-0607-4620-9B01-F4ACE661CEF5}" type="sibTrans" cxnId="{9B3F2F8E-A280-4284-844A-63449C95C3F0}">
      <dgm:prSet/>
      <dgm:spPr/>
      <dgm:t>
        <a:bodyPr/>
        <a:lstStyle/>
        <a:p>
          <a:endParaRPr lang="es-ES"/>
        </a:p>
      </dgm:t>
    </dgm:pt>
    <dgm:pt modelId="{1454FBFD-85B6-48AA-AAC6-13CE40489A75}" type="pres">
      <dgm:prSet presAssocID="{4606F988-FB12-4A7A-A5EC-C77EE30BE3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62869555-D9F2-4F2D-90D9-CDE785B461AA}" type="pres">
      <dgm:prSet presAssocID="{30F98E1C-7819-41E2-BEF5-79E18E53D1B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281F01-5642-45F0-985D-240337DAD711}" type="pres">
      <dgm:prSet presAssocID="{30F98E1C-7819-41E2-BEF5-79E18E53D1B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E30588-568C-4894-BE88-662AC2716CAB}" type="pres">
      <dgm:prSet presAssocID="{70C079FE-5100-4893-AB70-35413DA07F1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48BD524-3C66-406A-8ACE-10EDFD621764}" type="pres">
      <dgm:prSet presAssocID="{70C079FE-5100-4893-AB70-35413DA07F1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DBD43E-62E4-4CE1-9E3A-AA43B94AFC56}" type="pres">
      <dgm:prSet presAssocID="{A2584422-00D5-4254-8F95-DA2ACFA1C25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E85CCF-F3DF-43E4-8CD5-773A90EA5124}" type="pres">
      <dgm:prSet presAssocID="{A2584422-00D5-4254-8F95-DA2ACFA1C255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FB3C430-216D-4C3D-B099-ED345DED7EF1}" srcId="{4606F988-FB12-4A7A-A5EC-C77EE30BE3AD}" destId="{30F98E1C-7819-41E2-BEF5-79E18E53D1B3}" srcOrd="0" destOrd="0" parTransId="{788953F2-44CE-4286-A1B7-B388AFFDE46C}" sibTransId="{5AAC8CC7-67B0-4E4E-A77D-C859A98E436D}"/>
    <dgm:cxn modelId="{5FE6CDFB-92FA-48FA-A2E5-658D71764BAD}" srcId="{4606F988-FB12-4A7A-A5EC-C77EE30BE3AD}" destId="{A2584422-00D5-4254-8F95-DA2ACFA1C255}" srcOrd="2" destOrd="0" parTransId="{38919530-83A6-4B4E-BA49-2108F21DCC41}" sibTransId="{761A6439-1A61-4DD5-9840-E502CB3920D4}"/>
    <dgm:cxn modelId="{540A735D-7688-40D6-B62B-F6E35DB0D2DE}" srcId="{30F98E1C-7819-41E2-BEF5-79E18E53D1B3}" destId="{175B00D4-4032-489C-9FE4-ECEBEB1EB56C}" srcOrd="0" destOrd="0" parTransId="{55A150CB-E429-4591-9AAF-BEF37C35DD2F}" sibTransId="{6CE282F0-3F6E-439D-AB46-22250FE7DE97}"/>
    <dgm:cxn modelId="{9B3F2F8E-A280-4284-844A-63449C95C3F0}" srcId="{A2584422-00D5-4254-8F95-DA2ACFA1C255}" destId="{08EB0F13-453E-4E42-ACB7-8D689450EC8E}" srcOrd="0" destOrd="0" parTransId="{2F534E49-E82C-451A-BB11-958166D1089C}" sibTransId="{2FBAB3A3-0607-4620-9B01-F4ACE661CEF5}"/>
    <dgm:cxn modelId="{3F77C481-6182-4E33-9014-C62DB1601988}" type="presOf" srcId="{08EB0F13-453E-4E42-ACB7-8D689450EC8E}" destId="{D2E85CCF-F3DF-43E4-8CD5-773A90EA5124}" srcOrd="0" destOrd="0" presId="urn:microsoft.com/office/officeart/2005/8/layout/vList2"/>
    <dgm:cxn modelId="{BE0BE331-6048-4DE7-89FF-EEE76939FE7F}" type="presOf" srcId="{175B00D4-4032-489C-9FE4-ECEBEB1EB56C}" destId="{65281F01-5642-45F0-985D-240337DAD711}" srcOrd="0" destOrd="0" presId="urn:microsoft.com/office/officeart/2005/8/layout/vList2"/>
    <dgm:cxn modelId="{6F65EDEF-D1E2-45E5-AA50-A8064D0DAD97}" srcId="{30F98E1C-7819-41E2-BEF5-79E18E53D1B3}" destId="{0DE20821-2542-4566-ADFB-27AE5B2DA334}" srcOrd="1" destOrd="0" parTransId="{BDA519AE-634E-421D-B49A-51F75A4E8CAE}" sibTransId="{12977F83-4E39-4363-8A2F-DB6E3EA130CA}"/>
    <dgm:cxn modelId="{164136D0-255C-40DD-A75A-F1B425237B13}" srcId="{70C079FE-5100-4893-AB70-35413DA07F17}" destId="{92F0B301-320C-4FC4-A8D1-FF50CDCBF02B}" srcOrd="0" destOrd="0" parTransId="{DF9D91A7-783E-4E87-B474-446788594746}" sibTransId="{596B3663-C8C1-4FBB-BCD3-9C5F422C8AE2}"/>
    <dgm:cxn modelId="{FA5E84E2-E774-4DAF-9EDE-76B6744F333E}" srcId="{4606F988-FB12-4A7A-A5EC-C77EE30BE3AD}" destId="{70C079FE-5100-4893-AB70-35413DA07F17}" srcOrd="1" destOrd="0" parTransId="{5C652212-AA28-445C-A219-C28DE4A7BAA1}" sibTransId="{0F10D722-0FB1-45FF-84BC-9DCCF76CA0B4}"/>
    <dgm:cxn modelId="{4EE63683-B8B5-4019-AE35-8D3C10665CE8}" srcId="{70C079FE-5100-4893-AB70-35413DA07F17}" destId="{34A53FDB-229E-482B-888C-F7A3574EF168}" srcOrd="1" destOrd="0" parTransId="{68533335-68ED-49C0-8ADF-09BEE7481B5A}" sibTransId="{A4A44DB8-B3F8-4C3F-B98D-A064C6CAC02F}"/>
    <dgm:cxn modelId="{23984457-1CAE-4CDC-8B97-560F6F619DDB}" type="presOf" srcId="{90A0B109-ECFB-443D-9301-16456C7B9128}" destId="{E48BD524-3C66-406A-8ACE-10EDFD621764}" srcOrd="0" destOrd="2" presId="urn:microsoft.com/office/officeart/2005/8/layout/vList2"/>
    <dgm:cxn modelId="{61315428-1940-4575-BB81-81C40069710A}" type="presOf" srcId="{0DE20821-2542-4566-ADFB-27AE5B2DA334}" destId="{65281F01-5642-45F0-985D-240337DAD711}" srcOrd="0" destOrd="1" presId="urn:microsoft.com/office/officeart/2005/8/layout/vList2"/>
    <dgm:cxn modelId="{B88054CD-37AD-484B-AB36-7563E1E278FD}" type="presOf" srcId="{70C079FE-5100-4893-AB70-35413DA07F17}" destId="{24E30588-568C-4894-BE88-662AC2716CAB}" srcOrd="0" destOrd="0" presId="urn:microsoft.com/office/officeart/2005/8/layout/vList2"/>
    <dgm:cxn modelId="{0B175CD6-73C2-406B-A604-52E12243F59B}" type="presOf" srcId="{92F0B301-320C-4FC4-A8D1-FF50CDCBF02B}" destId="{E48BD524-3C66-406A-8ACE-10EDFD621764}" srcOrd="0" destOrd="0" presId="urn:microsoft.com/office/officeart/2005/8/layout/vList2"/>
    <dgm:cxn modelId="{6925D44C-618B-4F79-8793-08D24D447C4F}" srcId="{70C079FE-5100-4893-AB70-35413DA07F17}" destId="{90A0B109-ECFB-443D-9301-16456C7B9128}" srcOrd="2" destOrd="0" parTransId="{73E7566F-D104-4E41-9BAE-2D5FEB28B3D2}" sibTransId="{E1C2B6AB-2E89-4A19-8E98-2262A80FC741}"/>
    <dgm:cxn modelId="{E0294756-0841-436A-833F-61E04F5064E8}" type="presOf" srcId="{34A53FDB-229E-482B-888C-F7A3574EF168}" destId="{E48BD524-3C66-406A-8ACE-10EDFD621764}" srcOrd="0" destOrd="1" presId="urn:microsoft.com/office/officeart/2005/8/layout/vList2"/>
    <dgm:cxn modelId="{936DE245-50F3-4477-879E-9CFCF2B9E1B6}" type="presOf" srcId="{30F98E1C-7819-41E2-BEF5-79E18E53D1B3}" destId="{62869555-D9F2-4F2D-90D9-CDE785B461AA}" srcOrd="0" destOrd="0" presId="urn:microsoft.com/office/officeart/2005/8/layout/vList2"/>
    <dgm:cxn modelId="{4BB20C50-E16B-45D2-A386-3E33A13EBD57}" type="presOf" srcId="{4606F988-FB12-4A7A-A5EC-C77EE30BE3AD}" destId="{1454FBFD-85B6-48AA-AAC6-13CE40489A75}" srcOrd="0" destOrd="0" presId="urn:microsoft.com/office/officeart/2005/8/layout/vList2"/>
    <dgm:cxn modelId="{566BF76B-5FE2-4A5D-82B3-ABA86984E0CB}" type="presOf" srcId="{A2584422-00D5-4254-8F95-DA2ACFA1C255}" destId="{1DDBD43E-62E4-4CE1-9E3A-AA43B94AFC56}" srcOrd="0" destOrd="0" presId="urn:microsoft.com/office/officeart/2005/8/layout/vList2"/>
    <dgm:cxn modelId="{0A1502D8-4250-425B-9B92-762A86076537}" type="presParOf" srcId="{1454FBFD-85B6-48AA-AAC6-13CE40489A75}" destId="{62869555-D9F2-4F2D-90D9-CDE785B461AA}" srcOrd="0" destOrd="0" presId="urn:microsoft.com/office/officeart/2005/8/layout/vList2"/>
    <dgm:cxn modelId="{5103B1EC-0D19-4795-9BEB-00E7257A0A8A}" type="presParOf" srcId="{1454FBFD-85B6-48AA-AAC6-13CE40489A75}" destId="{65281F01-5642-45F0-985D-240337DAD711}" srcOrd="1" destOrd="0" presId="urn:microsoft.com/office/officeart/2005/8/layout/vList2"/>
    <dgm:cxn modelId="{981DBA56-247D-4D6A-A0AB-C47FB1C24381}" type="presParOf" srcId="{1454FBFD-85B6-48AA-AAC6-13CE40489A75}" destId="{24E30588-568C-4894-BE88-662AC2716CAB}" srcOrd="2" destOrd="0" presId="urn:microsoft.com/office/officeart/2005/8/layout/vList2"/>
    <dgm:cxn modelId="{86A2758F-5542-42F1-98C6-F8DCD91C68A6}" type="presParOf" srcId="{1454FBFD-85B6-48AA-AAC6-13CE40489A75}" destId="{E48BD524-3C66-406A-8ACE-10EDFD621764}" srcOrd="3" destOrd="0" presId="urn:microsoft.com/office/officeart/2005/8/layout/vList2"/>
    <dgm:cxn modelId="{6298F7B7-6A4B-42E5-A938-F7C43E3575A0}" type="presParOf" srcId="{1454FBFD-85B6-48AA-AAC6-13CE40489A75}" destId="{1DDBD43E-62E4-4CE1-9E3A-AA43B94AFC56}" srcOrd="4" destOrd="0" presId="urn:microsoft.com/office/officeart/2005/8/layout/vList2"/>
    <dgm:cxn modelId="{6C4F5C67-1B13-422E-AA60-9A4E91E79378}" type="presParOf" srcId="{1454FBFD-85B6-48AA-AAC6-13CE40489A75}" destId="{D2E85CCF-F3DF-43E4-8CD5-773A90EA512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F7B74B-E410-412A-9A58-0B9957AEEA4B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0CACD125-AD50-4CA8-B470-76B837B9C7BC}">
      <dgm:prSet phldrT="[Texto]"/>
      <dgm:spPr/>
      <dgm:t>
        <a:bodyPr/>
        <a:lstStyle/>
        <a:p>
          <a:r>
            <a:rPr lang="es-ES" dirty="0" smtClean="0"/>
            <a:t>Otros dos casos de promoción exitosos</a:t>
          </a:r>
          <a:endParaRPr lang="es-ES" dirty="0"/>
        </a:p>
      </dgm:t>
    </dgm:pt>
    <dgm:pt modelId="{D73A7C3C-18F9-4A19-96FD-E998EBD379C7}" type="parTrans" cxnId="{85E235B7-4013-4279-BC1C-ABBE41819741}">
      <dgm:prSet/>
      <dgm:spPr/>
      <dgm:t>
        <a:bodyPr/>
        <a:lstStyle/>
        <a:p>
          <a:endParaRPr lang="es-ES"/>
        </a:p>
      </dgm:t>
    </dgm:pt>
    <dgm:pt modelId="{CAE13D03-4B91-4973-8CDB-C74BC11EAF48}" type="sibTrans" cxnId="{85E235B7-4013-4279-BC1C-ABBE41819741}">
      <dgm:prSet/>
      <dgm:spPr/>
      <dgm:t>
        <a:bodyPr/>
        <a:lstStyle/>
        <a:p>
          <a:endParaRPr lang="es-ES"/>
        </a:p>
      </dgm:t>
    </dgm:pt>
    <dgm:pt modelId="{37665C9C-07D1-4367-873C-054A7D300F1E}">
      <dgm:prSet phldrT="[Texto]"/>
      <dgm:spPr/>
      <dgm:t>
        <a:bodyPr/>
        <a:lstStyle/>
        <a:p>
          <a:r>
            <a:rPr lang="es-ES" dirty="0" err="1" smtClean="0"/>
            <a:t>Call</a:t>
          </a:r>
          <a:r>
            <a:rPr lang="es-ES" dirty="0" smtClean="0"/>
            <a:t> Centers en Filipinas</a:t>
          </a:r>
          <a:endParaRPr lang="es-ES" dirty="0"/>
        </a:p>
      </dgm:t>
    </dgm:pt>
    <dgm:pt modelId="{08756BCF-424B-48E7-9498-0554D996CB62}" type="parTrans" cxnId="{111468E3-A6EF-4705-9BF6-5F740A2A4E08}">
      <dgm:prSet/>
      <dgm:spPr/>
      <dgm:t>
        <a:bodyPr/>
        <a:lstStyle/>
        <a:p>
          <a:endParaRPr lang="es-ES"/>
        </a:p>
      </dgm:t>
    </dgm:pt>
    <dgm:pt modelId="{F2F7325F-8299-4887-8B1D-8F4FF857B3C9}" type="sibTrans" cxnId="{111468E3-A6EF-4705-9BF6-5F740A2A4E08}">
      <dgm:prSet/>
      <dgm:spPr/>
      <dgm:t>
        <a:bodyPr/>
        <a:lstStyle/>
        <a:p>
          <a:endParaRPr lang="es-ES"/>
        </a:p>
      </dgm:t>
    </dgm:pt>
    <dgm:pt modelId="{EE45AC0D-3B3D-4D23-B60B-AA06CF408F92}">
      <dgm:prSet phldrT="[Texto]"/>
      <dgm:spPr/>
      <dgm:t>
        <a:bodyPr/>
        <a:lstStyle/>
        <a:p>
          <a:r>
            <a:rPr lang="es-ES" dirty="0" smtClean="0"/>
            <a:t>Lecciones de los seis casos estudiados</a:t>
          </a:r>
          <a:endParaRPr lang="es-ES" dirty="0"/>
        </a:p>
      </dgm:t>
    </dgm:pt>
    <dgm:pt modelId="{A366EB9D-8DC9-41A3-8BEE-B0346E1D44BB}" type="parTrans" cxnId="{D1E1CB7E-3FE5-4895-8BE3-3B4BA3407E52}">
      <dgm:prSet/>
      <dgm:spPr/>
      <dgm:t>
        <a:bodyPr/>
        <a:lstStyle/>
        <a:p>
          <a:endParaRPr lang="es-ES"/>
        </a:p>
      </dgm:t>
    </dgm:pt>
    <dgm:pt modelId="{81E742D8-2398-43B4-89A7-CFEBAF281547}" type="sibTrans" cxnId="{D1E1CB7E-3FE5-4895-8BE3-3B4BA3407E52}">
      <dgm:prSet/>
      <dgm:spPr/>
      <dgm:t>
        <a:bodyPr/>
        <a:lstStyle/>
        <a:p>
          <a:endParaRPr lang="es-ES"/>
        </a:p>
      </dgm:t>
    </dgm:pt>
    <dgm:pt modelId="{AC2DA6F6-6328-48D3-B758-74640262C8BB}">
      <dgm:prSet phldrT="[Texto]"/>
      <dgm:spPr/>
      <dgm:t>
        <a:bodyPr/>
        <a:lstStyle/>
        <a:p>
          <a:r>
            <a:rPr lang="es-ES" dirty="0" smtClean="0">
              <a:solidFill>
                <a:schemeClr val="accent5">
                  <a:lumMod val="50000"/>
                </a:schemeClr>
              </a:solidFill>
            </a:rPr>
            <a:t>Resultados de la encuesta a empresas exportadoras de servicios</a:t>
          </a:r>
          <a:endParaRPr lang="es-ES" dirty="0">
            <a:solidFill>
              <a:schemeClr val="accent5">
                <a:lumMod val="50000"/>
              </a:schemeClr>
            </a:solidFill>
          </a:endParaRPr>
        </a:p>
      </dgm:t>
    </dgm:pt>
    <dgm:pt modelId="{711CB15D-B876-4466-BF6C-0CAF60F9ABF8}" type="parTrans" cxnId="{EF8C387A-24AE-485C-B7D7-F7A75C64844A}">
      <dgm:prSet/>
      <dgm:spPr/>
      <dgm:t>
        <a:bodyPr/>
        <a:lstStyle/>
        <a:p>
          <a:endParaRPr lang="es-ES"/>
        </a:p>
      </dgm:t>
    </dgm:pt>
    <dgm:pt modelId="{92545EF6-92EA-44EE-B206-69F5E5B90F0F}" type="sibTrans" cxnId="{EF8C387A-24AE-485C-B7D7-F7A75C64844A}">
      <dgm:prSet/>
      <dgm:spPr/>
      <dgm:t>
        <a:bodyPr/>
        <a:lstStyle/>
        <a:p>
          <a:endParaRPr lang="es-ES"/>
        </a:p>
      </dgm:t>
    </dgm:pt>
    <dgm:pt modelId="{404B30AF-F8AB-4D77-9B00-66FDD80B5A9F}">
      <dgm:prSet phldrT="[Texto]"/>
      <dgm:spPr/>
      <dgm:t>
        <a:bodyPr/>
        <a:lstStyle/>
        <a:p>
          <a:r>
            <a:rPr lang="es-ES" dirty="0" smtClean="0"/>
            <a:t>Recomendaciones preliminares</a:t>
          </a:r>
          <a:endParaRPr lang="es-ES" dirty="0"/>
        </a:p>
      </dgm:t>
    </dgm:pt>
    <dgm:pt modelId="{4E695CD9-B7BB-4402-82B3-EC3BA82EDA71}" type="parTrans" cxnId="{0ACDF2A0-FDA6-4325-84C0-A784254D4101}">
      <dgm:prSet/>
      <dgm:spPr/>
      <dgm:t>
        <a:bodyPr/>
        <a:lstStyle/>
        <a:p>
          <a:endParaRPr lang="es-ES"/>
        </a:p>
      </dgm:t>
    </dgm:pt>
    <dgm:pt modelId="{6F45BB1A-2E62-49BA-B0E8-22B4A6F76565}" type="sibTrans" cxnId="{0ACDF2A0-FDA6-4325-84C0-A784254D4101}">
      <dgm:prSet/>
      <dgm:spPr/>
      <dgm:t>
        <a:bodyPr/>
        <a:lstStyle/>
        <a:p>
          <a:endParaRPr lang="es-ES"/>
        </a:p>
      </dgm:t>
    </dgm:pt>
    <dgm:pt modelId="{FE3B1F41-C938-4458-B57D-B099986B3DCC}">
      <dgm:prSet/>
      <dgm:spPr/>
      <dgm:t>
        <a:bodyPr/>
        <a:lstStyle/>
        <a:p>
          <a:r>
            <a:rPr lang="es-ES" dirty="0" smtClean="0"/>
            <a:t>I+D en República Checa</a:t>
          </a:r>
        </a:p>
      </dgm:t>
    </dgm:pt>
    <dgm:pt modelId="{ADD3801E-D41A-4F77-86B3-24D65BE86B50}" type="parTrans" cxnId="{FEE6D8C5-90E8-4CBD-B31F-B58DD75A68E8}">
      <dgm:prSet/>
      <dgm:spPr/>
      <dgm:t>
        <a:bodyPr/>
        <a:lstStyle/>
        <a:p>
          <a:endParaRPr lang="es-ES"/>
        </a:p>
      </dgm:t>
    </dgm:pt>
    <dgm:pt modelId="{7EF32F4D-BF49-4314-B817-662141B31A87}" type="sibTrans" cxnId="{FEE6D8C5-90E8-4CBD-B31F-B58DD75A68E8}">
      <dgm:prSet/>
      <dgm:spPr/>
      <dgm:t>
        <a:bodyPr/>
        <a:lstStyle/>
        <a:p>
          <a:endParaRPr lang="es-ES"/>
        </a:p>
      </dgm:t>
    </dgm:pt>
    <dgm:pt modelId="{0A81F119-56CB-48CA-A680-7C2F56387400}" type="pres">
      <dgm:prSet presAssocID="{05F7B74B-E410-412A-9A58-0B9957AEEA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EE3BBB4-299D-4F72-B4FF-A8D9687FB1D3}" type="pres">
      <dgm:prSet presAssocID="{0CACD125-AD50-4CA8-B470-76B837B9C7B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69A826-836F-400C-8314-932A7F01FF77}" type="pres">
      <dgm:prSet presAssocID="{0CACD125-AD50-4CA8-B470-76B837B9C7B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6913CF-6B70-4214-9325-3E0F59D8008F}" type="pres">
      <dgm:prSet presAssocID="{EE45AC0D-3B3D-4D23-B60B-AA06CF408F9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C6897C-A859-4CB8-AA29-3824B7BE0BAB}" type="pres">
      <dgm:prSet presAssocID="{81E742D8-2398-43B4-89A7-CFEBAF281547}" presName="spacer" presStyleCnt="0"/>
      <dgm:spPr/>
    </dgm:pt>
    <dgm:pt modelId="{FCE7C220-B85B-40E7-B2A6-05B14BFCBE83}" type="pres">
      <dgm:prSet presAssocID="{AC2DA6F6-6328-48D3-B758-74640262C8B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FC84C3-1AA6-4127-BB42-900F010DC948}" type="pres">
      <dgm:prSet presAssocID="{92545EF6-92EA-44EE-B206-69F5E5B90F0F}" presName="spacer" presStyleCnt="0"/>
      <dgm:spPr/>
    </dgm:pt>
    <dgm:pt modelId="{1F62B7E7-A37A-462D-98A7-4C33BB798596}" type="pres">
      <dgm:prSet presAssocID="{404B30AF-F8AB-4D77-9B00-66FDD80B5A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35726B8-8D57-4143-A058-CC8EB90333D0}" type="presOf" srcId="{404B30AF-F8AB-4D77-9B00-66FDD80B5A9F}" destId="{1F62B7E7-A37A-462D-98A7-4C33BB798596}" srcOrd="0" destOrd="0" presId="urn:microsoft.com/office/officeart/2005/8/layout/vList2"/>
    <dgm:cxn modelId="{FEE6D8C5-90E8-4CBD-B31F-B58DD75A68E8}" srcId="{0CACD125-AD50-4CA8-B470-76B837B9C7BC}" destId="{FE3B1F41-C938-4458-B57D-B099986B3DCC}" srcOrd="1" destOrd="0" parTransId="{ADD3801E-D41A-4F77-86B3-24D65BE86B50}" sibTransId="{7EF32F4D-BF49-4314-B817-662141B31A87}"/>
    <dgm:cxn modelId="{EF8C387A-24AE-485C-B7D7-F7A75C64844A}" srcId="{05F7B74B-E410-412A-9A58-0B9957AEEA4B}" destId="{AC2DA6F6-6328-48D3-B758-74640262C8BB}" srcOrd="2" destOrd="0" parTransId="{711CB15D-B876-4466-BF6C-0CAF60F9ABF8}" sibTransId="{92545EF6-92EA-44EE-B206-69F5E5B90F0F}"/>
    <dgm:cxn modelId="{1C25C919-2196-40A5-95BC-7AA82A9F1289}" type="presOf" srcId="{FE3B1F41-C938-4458-B57D-B099986B3DCC}" destId="{CF69A826-836F-400C-8314-932A7F01FF77}" srcOrd="0" destOrd="1" presId="urn:microsoft.com/office/officeart/2005/8/layout/vList2"/>
    <dgm:cxn modelId="{0ACDF2A0-FDA6-4325-84C0-A784254D4101}" srcId="{05F7B74B-E410-412A-9A58-0B9957AEEA4B}" destId="{404B30AF-F8AB-4D77-9B00-66FDD80B5A9F}" srcOrd="3" destOrd="0" parTransId="{4E695CD9-B7BB-4402-82B3-EC3BA82EDA71}" sibTransId="{6F45BB1A-2E62-49BA-B0E8-22B4A6F76565}"/>
    <dgm:cxn modelId="{D1E1CB7E-3FE5-4895-8BE3-3B4BA3407E52}" srcId="{05F7B74B-E410-412A-9A58-0B9957AEEA4B}" destId="{EE45AC0D-3B3D-4D23-B60B-AA06CF408F92}" srcOrd="1" destOrd="0" parTransId="{A366EB9D-8DC9-41A3-8BEE-B0346E1D44BB}" sibTransId="{81E742D8-2398-43B4-89A7-CFEBAF281547}"/>
    <dgm:cxn modelId="{65573B73-00ED-4705-9813-CF87CD1B3DCA}" type="presOf" srcId="{05F7B74B-E410-412A-9A58-0B9957AEEA4B}" destId="{0A81F119-56CB-48CA-A680-7C2F56387400}" srcOrd="0" destOrd="0" presId="urn:microsoft.com/office/officeart/2005/8/layout/vList2"/>
    <dgm:cxn modelId="{1160ED90-8CA7-4A8E-82BA-AB803BA3BF55}" type="presOf" srcId="{37665C9C-07D1-4367-873C-054A7D300F1E}" destId="{CF69A826-836F-400C-8314-932A7F01FF77}" srcOrd="0" destOrd="0" presId="urn:microsoft.com/office/officeart/2005/8/layout/vList2"/>
    <dgm:cxn modelId="{145F1DE6-86C6-4A16-B99E-08A78F8078ED}" type="presOf" srcId="{AC2DA6F6-6328-48D3-B758-74640262C8BB}" destId="{FCE7C220-B85B-40E7-B2A6-05B14BFCBE83}" srcOrd="0" destOrd="0" presId="urn:microsoft.com/office/officeart/2005/8/layout/vList2"/>
    <dgm:cxn modelId="{85E235B7-4013-4279-BC1C-ABBE41819741}" srcId="{05F7B74B-E410-412A-9A58-0B9957AEEA4B}" destId="{0CACD125-AD50-4CA8-B470-76B837B9C7BC}" srcOrd="0" destOrd="0" parTransId="{D73A7C3C-18F9-4A19-96FD-E998EBD379C7}" sibTransId="{CAE13D03-4B91-4973-8CDB-C74BC11EAF48}"/>
    <dgm:cxn modelId="{587810F5-9623-4FB5-960B-3CE9211043B3}" type="presOf" srcId="{0CACD125-AD50-4CA8-B470-76B837B9C7BC}" destId="{0EE3BBB4-299D-4F72-B4FF-A8D9687FB1D3}" srcOrd="0" destOrd="0" presId="urn:microsoft.com/office/officeart/2005/8/layout/vList2"/>
    <dgm:cxn modelId="{111468E3-A6EF-4705-9BF6-5F740A2A4E08}" srcId="{0CACD125-AD50-4CA8-B470-76B837B9C7BC}" destId="{37665C9C-07D1-4367-873C-054A7D300F1E}" srcOrd="0" destOrd="0" parTransId="{08756BCF-424B-48E7-9498-0554D996CB62}" sibTransId="{F2F7325F-8299-4887-8B1D-8F4FF857B3C9}"/>
    <dgm:cxn modelId="{490F8BBE-F9A6-464C-BDB0-FC271FA291F2}" type="presOf" srcId="{EE45AC0D-3B3D-4D23-B60B-AA06CF408F92}" destId="{856913CF-6B70-4214-9325-3E0F59D8008F}" srcOrd="0" destOrd="0" presId="urn:microsoft.com/office/officeart/2005/8/layout/vList2"/>
    <dgm:cxn modelId="{FA16C8E3-7D0D-4D39-B4C8-8D2865074344}" type="presParOf" srcId="{0A81F119-56CB-48CA-A680-7C2F56387400}" destId="{0EE3BBB4-299D-4F72-B4FF-A8D9687FB1D3}" srcOrd="0" destOrd="0" presId="urn:microsoft.com/office/officeart/2005/8/layout/vList2"/>
    <dgm:cxn modelId="{5A97BC5C-9B8D-4B0C-955C-6AE7374E5EEE}" type="presParOf" srcId="{0A81F119-56CB-48CA-A680-7C2F56387400}" destId="{CF69A826-836F-400C-8314-932A7F01FF77}" srcOrd="1" destOrd="0" presId="urn:microsoft.com/office/officeart/2005/8/layout/vList2"/>
    <dgm:cxn modelId="{84B8399A-4794-46CF-8B39-EC64DFED76AB}" type="presParOf" srcId="{0A81F119-56CB-48CA-A680-7C2F56387400}" destId="{856913CF-6B70-4214-9325-3E0F59D8008F}" srcOrd="2" destOrd="0" presId="urn:microsoft.com/office/officeart/2005/8/layout/vList2"/>
    <dgm:cxn modelId="{1B777752-340F-44C2-BA9D-F8BE4D2A3629}" type="presParOf" srcId="{0A81F119-56CB-48CA-A680-7C2F56387400}" destId="{7CC6897C-A859-4CB8-AA29-3824B7BE0BAB}" srcOrd="3" destOrd="0" presId="urn:microsoft.com/office/officeart/2005/8/layout/vList2"/>
    <dgm:cxn modelId="{1F01A56C-57AA-4594-99A9-73E69EEBE806}" type="presParOf" srcId="{0A81F119-56CB-48CA-A680-7C2F56387400}" destId="{FCE7C220-B85B-40E7-B2A6-05B14BFCBE83}" srcOrd="4" destOrd="0" presId="urn:microsoft.com/office/officeart/2005/8/layout/vList2"/>
    <dgm:cxn modelId="{81882DC5-405D-4B61-BA09-2CFDE1BB7AC1}" type="presParOf" srcId="{0A81F119-56CB-48CA-A680-7C2F56387400}" destId="{42FC84C3-1AA6-4127-BB42-900F010DC948}" srcOrd="5" destOrd="0" presId="urn:microsoft.com/office/officeart/2005/8/layout/vList2"/>
    <dgm:cxn modelId="{A1E626FA-B226-4DC1-A82A-E987AE48F552}" type="presParOf" srcId="{0A81F119-56CB-48CA-A680-7C2F56387400}" destId="{1F62B7E7-A37A-462D-98A7-4C33BB79859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FC20CB15-46DB-400E-87A3-5D62AAAAE8D4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4C7E66A1-C4A6-4265-8C71-13E3B703FEEC}">
      <dgm:prSet phldrT="[Texto]"/>
      <dgm:spPr/>
      <dgm:t>
        <a:bodyPr/>
        <a:lstStyle/>
        <a:p>
          <a:r>
            <a:rPr lang="es-ES" dirty="0" smtClean="0"/>
            <a:t>La provisión de </a:t>
          </a:r>
          <a:r>
            <a:rPr lang="es-ES" b="1" dirty="0" smtClean="0"/>
            <a:t>incentivos financieros</a:t>
          </a:r>
          <a:r>
            <a:rPr lang="es-ES" dirty="0" smtClean="0"/>
            <a:t> resulta clave para atraer proyectos del exterior</a:t>
          </a:r>
          <a:endParaRPr lang="es-ES" dirty="0"/>
        </a:p>
      </dgm:t>
    </dgm:pt>
    <dgm:pt modelId="{997FD45A-E09E-4AE7-BADA-7546A27F1607}" type="parTrans" cxnId="{A9318B5D-20E3-4159-954C-D4B4C8B3468A}">
      <dgm:prSet/>
      <dgm:spPr/>
      <dgm:t>
        <a:bodyPr/>
        <a:lstStyle/>
        <a:p>
          <a:endParaRPr lang="es-ES"/>
        </a:p>
      </dgm:t>
    </dgm:pt>
    <dgm:pt modelId="{47DA6B6D-1692-4E8A-8C59-5FFBF10991F5}" type="sibTrans" cxnId="{A9318B5D-20E3-4159-954C-D4B4C8B3468A}">
      <dgm:prSet/>
      <dgm:spPr/>
      <dgm:t>
        <a:bodyPr/>
        <a:lstStyle/>
        <a:p>
          <a:endParaRPr lang="es-ES"/>
        </a:p>
      </dgm:t>
    </dgm:pt>
    <dgm:pt modelId="{89696F54-F8E3-49EA-836E-B4CBA76231EF}">
      <dgm:prSet phldrT="[Texto]"/>
      <dgm:spPr/>
      <dgm:t>
        <a:bodyPr/>
        <a:lstStyle/>
        <a:p>
          <a:r>
            <a:rPr lang="es-ES" b="1" dirty="0" smtClean="0"/>
            <a:t>Mejor subvenciones y aportes de capital</a:t>
          </a:r>
          <a:r>
            <a:rPr lang="es-ES" dirty="0" smtClean="0"/>
            <a:t> que exenciones tributarias</a:t>
          </a:r>
          <a:endParaRPr lang="es-ES" dirty="0"/>
        </a:p>
      </dgm:t>
    </dgm:pt>
    <dgm:pt modelId="{E1755C07-A362-4BB5-B097-EDE6787C24B5}" type="parTrans" cxnId="{86FCA72A-F96E-414F-8775-6B206DF4474C}">
      <dgm:prSet/>
      <dgm:spPr/>
      <dgm:t>
        <a:bodyPr/>
        <a:lstStyle/>
        <a:p>
          <a:endParaRPr lang="es-ES"/>
        </a:p>
      </dgm:t>
    </dgm:pt>
    <dgm:pt modelId="{80C7E458-F09B-4A8F-B6EC-726C165B825D}" type="sibTrans" cxnId="{86FCA72A-F96E-414F-8775-6B206DF4474C}">
      <dgm:prSet/>
      <dgm:spPr/>
      <dgm:t>
        <a:bodyPr/>
        <a:lstStyle/>
        <a:p>
          <a:endParaRPr lang="es-ES"/>
        </a:p>
      </dgm:t>
    </dgm:pt>
    <dgm:pt modelId="{849B4FA9-D299-4A6B-8045-8EC4B3FB267E}">
      <dgm:prSet/>
      <dgm:spPr/>
      <dgm:t>
        <a:bodyPr/>
        <a:lstStyle/>
        <a:p>
          <a:r>
            <a:rPr lang="es-ES" dirty="0" smtClean="0"/>
            <a:t>Costos pero </a:t>
          </a:r>
          <a:r>
            <a:rPr lang="es-ES" b="1" dirty="0" smtClean="0"/>
            <a:t>también beneficios</a:t>
          </a:r>
          <a:r>
            <a:rPr lang="es-ES" dirty="0" smtClean="0"/>
            <a:t>:</a:t>
          </a:r>
          <a:endParaRPr lang="es-ES" dirty="0"/>
        </a:p>
      </dgm:t>
    </dgm:pt>
    <dgm:pt modelId="{C9C7B7E7-8721-4B86-9633-BAF5588B4ED9}" type="parTrans" cxnId="{BD0CEC01-061D-4A26-A005-BC0BC2C39215}">
      <dgm:prSet/>
      <dgm:spPr/>
      <dgm:t>
        <a:bodyPr/>
        <a:lstStyle/>
        <a:p>
          <a:endParaRPr lang="es-ES"/>
        </a:p>
      </dgm:t>
    </dgm:pt>
    <dgm:pt modelId="{44C5625A-38B3-4078-8C4F-9007509FD099}" type="sibTrans" cxnId="{BD0CEC01-061D-4A26-A005-BC0BC2C39215}">
      <dgm:prSet/>
      <dgm:spPr/>
      <dgm:t>
        <a:bodyPr/>
        <a:lstStyle/>
        <a:p>
          <a:endParaRPr lang="es-ES"/>
        </a:p>
      </dgm:t>
    </dgm:pt>
    <dgm:pt modelId="{ED294F44-4D93-4571-9C12-EF0F62AD7F51}">
      <dgm:prSet/>
      <dgm:spPr/>
      <dgm:t>
        <a:bodyPr/>
        <a:lstStyle/>
        <a:p>
          <a:r>
            <a:rPr lang="es-ES" dirty="0" smtClean="0"/>
            <a:t>Reducir vaivenes temporales y dar cierta estabilidad a industria local</a:t>
          </a:r>
          <a:endParaRPr lang="es-ES" dirty="0"/>
        </a:p>
      </dgm:t>
    </dgm:pt>
    <dgm:pt modelId="{EF5ADBE5-D73B-4A01-996F-CC699C97E435}" type="parTrans" cxnId="{5E94FDCB-48AB-4582-8178-3348F956AE8A}">
      <dgm:prSet/>
      <dgm:spPr/>
      <dgm:t>
        <a:bodyPr/>
        <a:lstStyle/>
        <a:p>
          <a:endParaRPr lang="es-ES"/>
        </a:p>
      </dgm:t>
    </dgm:pt>
    <dgm:pt modelId="{951DF5C8-5EBD-497B-A33B-300675705FB0}" type="sibTrans" cxnId="{5E94FDCB-48AB-4582-8178-3348F956AE8A}">
      <dgm:prSet/>
      <dgm:spPr/>
      <dgm:t>
        <a:bodyPr/>
        <a:lstStyle/>
        <a:p>
          <a:endParaRPr lang="es-ES"/>
        </a:p>
      </dgm:t>
    </dgm:pt>
    <dgm:pt modelId="{AC8BEB8C-E72D-43CB-9C65-6CB7C45F997D}">
      <dgm:prSet/>
      <dgm:spPr/>
      <dgm:t>
        <a:bodyPr/>
        <a:lstStyle/>
        <a:p>
          <a:r>
            <a:rPr lang="es-ES" dirty="0" smtClean="0"/>
            <a:t>Construir capacidades locales sobre la base de la experiencia y compromisos de formación de RRHH, transferencia de conocimiento e infraestructura</a:t>
          </a:r>
          <a:endParaRPr lang="es-ES" dirty="0"/>
        </a:p>
      </dgm:t>
    </dgm:pt>
    <dgm:pt modelId="{399CC6D3-61BA-442C-8CEC-283790A0404A}" type="parTrans" cxnId="{B4B171DC-3E69-4D3A-9DEF-A97334D0A44A}">
      <dgm:prSet/>
      <dgm:spPr/>
      <dgm:t>
        <a:bodyPr/>
        <a:lstStyle/>
        <a:p>
          <a:endParaRPr lang="es-ES"/>
        </a:p>
      </dgm:t>
    </dgm:pt>
    <dgm:pt modelId="{E28D77B5-6B21-49D3-85BD-DC979D02E2FE}" type="sibTrans" cxnId="{B4B171DC-3E69-4D3A-9DEF-A97334D0A44A}">
      <dgm:prSet/>
      <dgm:spPr/>
      <dgm:t>
        <a:bodyPr/>
        <a:lstStyle/>
        <a:p>
          <a:endParaRPr lang="es-ES"/>
        </a:p>
      </dgm:t>
    </dgm:pt>
    <dgm:pt modelId="{722E0D9E-B09D-4C28-88CB-7DE517713E50}">
      <dgm:prSet/>
      <dgm:spPr/>
      <dgm:t>
        <a:bodyPr/>
        <a:lstStyle/>
        <a:p>
          <a:r>
            <a:rPr lang="es-ES" dirty="0" smtClean="0"/>
            <a:t>Comprometer esfuerzos de marketing y publicidad por parte de grandes beneficiarios</a:t>
          </a:r>
          <a:endParaRPr lang="es-ES" dirty="0"/>
        </a:p>
      </dgm:t>
    </dgm:pt>
    <dgm:pt modelId="{3105435B-B06E-4F19-8DAE-908A53FAE9D4}" type="parTrans" cxnId="{661A7627-F181-466C-A6F6-AA4CAD228136}">
      <dgm:prSet/>
      <dgm:spPr/>
      <dgm:t>
        <a:bodyPr/>
        <a:lstStyle/>
        <a:p>
          <a:endParaRPr lang="es-ES"/>
        </a:p>
      </dgm:t>
    </dgm:pt>
    <dgm:pt modelId="{A94015CA-A139-4025-BFCF-564F3F36818B}" type="sibTrans" cxnId="{661A7627-F181-466C-A6F6-AA4CAD228136}">
      <dgm:prSet/>
      <dgm:spPr/>
      <dgm:t>
        <a:bodyPr/>
        <a:lstStyle/>
        <a:p>
          <a:endParaRPr lang="es-ES"/>
        </a:p>
      </dgm:t>
    </dgm:pt>
    <dgm:pt modelId="{7D44FAE6-BB64-4C63-9C42-85298EDA4670}">
      <dgm:prSet/>
      <dgm:spPr/>
      <dgm:t>
        <a:bodyPr/>
        <a:lstStyle/>
        <a:p>
          <a:r>
            <a:rPr lang="es-ES" dirty="0" smtClean="0"/>
            <a:t>Generación de “marca país” con beneficios en otras áreas (ej. turismo)</a:t>
          </a:r>
          <a:endParaRPr lang="es-ES" dirty="0"/>
        </a:p>
      </dgm:t>
    </dgm:pt>
    <dgm:pt modelId="{92FEAC4D-A0F2-45C7-8762-E08AD9B7AB6E}" type="parTrans" cxnId="{BF06B4C1-57FA-4BF6-A219-D81F5C89EC5A}">
      <dgm:prSet/>
      <dgm:spPr/>
      <dgm:t>
        <a:bodyPr/>
        <a:lstStyle/>
        <a:p>
          <a:endParaRPr lang="es-ES"/>
        </a:p>
      </dgm:t>
    </dgm:pt>
    <dgm:pt modelId="{0EA31CA7-C04A-4C03-8314-CB0200A9D16A}" type="sibTrans" cxnId="{BF06B4C1-57FA-4BF6-A219-D81F5C89EC5A}">
      <dgm:prSet/>
      <dgm:spPr/>
      <dgm:t>
        <a:bodyPr/>
        <a:lstStyle/>
        <a:p>
          <a:endParaRPr lang="es-ES"/>
        </a:p>
      </dgm:t>
    </dgm:pt>
    <dgm:pt modelId="{369DDF63-C815-43BA-9646-6CD46F30E714}">
      <dgm:prSet/>
      <dgm:spPr/>
      <dgm:t>
        <a:bodyPr/>
        <a:lstStyle/>
        <a:p>
          <a:r>
            <a:rPr lang="es-ES" b="1" dirty="0" smtClean="0"/>
            <a:t>Ajustar evolutivamente el paquete</a:t>
          </a:r>
          <a:r>
            <a:rPr lang="es-ES" dirty="0" smtClean="0"/>
            <a:t> a cambios de entorno (ej. tipo de cambio, costos locales) y de la propia industria: no sólo apoyar grandes producciones cinematográficas o series, sino también programas televisivos de diferentes formatos y otros tipos de proyectos audiovisuales </a:t>
          </a:r>
          <a:endParaRPr lang="es-ES" dirty="0"/>
        </a:p>
      </dgm:t>
    </dgm:pt>
    <dgm:pt modelId="{6A594EC6-4AB5-42B1-92A2-516438DD1FDE}" type="parTrans" cxnId="{7514C61F-1B9A-45D2-A12D-F7C1D246959C}">
      <dgm:prSet/>
      <dgm:spPr/>
      <dgm:t>
        <a:bodyPr/>
        <a:lstStyle/>
        <a:p>
          <a:endParaRPr lang="es-ES"/>
        </a:p>
      </dgm:t>
    </dgm:pt>
    <dgm:pt modelId="{128896F9-1E06-4FBB-BCE3-51123F2F31B6}" type="sibTrans" cxnId="{7514C61F-1B9A-45D2-A12D-F7C1D246959C}">
      <dgm:prSet/>
      <dgm:spPr/>
      <dgm:t>
        <a:bodyPr/>
        <a:lstStyle/>
        <a:p>
          <a:endParaRPr lang="es-ES"/>
        </a:p>
      </dgm:t>
    </dgm:pt>
    <dgm:pt modelId="{68D7BAB8-ECD0-403C-B9F7-4579079C6C03}">
      <dgm:prSet/>
      <dgm:spPr/>
      <dgm:t>
        <a:bodyPr/>
        <a:lstStyle/>
        <a:p>
          <a:r>
            <a:rPr lang="es-ES" dirty="0" smtClean="0"/>
            <a:t>Usar la </a:t>
          </a:r>
          <a:r>
            <a:rPr lang="es-ES" b="1" dirty="0" smtClean="0"/>
            <a:t>política de </a:t>
          </a:r>
          <a:r>
            <a:rPr lang="es-ES" b="1" dirty="0" err="1" smtClean="0"/>
            <a:t>co</a:t>
          </a:r>
          <a:r>
            <a:rPr lang="es-ES" b="1" dirty="0" smtClean="0"/>
            <a:t>-producciones</a:t>
          </a:r>
          <a:r>
            <a:rPr lang="es-ES" dirty="0" smtClean="0"/>
            <a:t> también como una forma de ingresar a grandes mercados más “cerrados” (por ej. China)</a:t>
          </a:r>
          <a:endParaRPr lang="es-ES" dirty="0"/>
        </a:p>
      </dgm:t>
    </dgm:pt>
    <dgm:pt modelId="{41C3F289-FE38-4E16-88D4-A21CA4E506BC}" type="parTrans" cxnId="{D490B178-01BB-4D12-94D9-3C6A5BBB2F7A}">
      <dgm:prSet/>
      <dgm:spPr/>
      <dgm:t>
        <a:bodyPr/>
        <a:lstStyle/>
        <a:p>
          <a:endParaRPr lang="es-ES"/>
        </a:p>
      </dgm:t>
    </dgm:pt>
    <dgm:pt modelId="{B69458A8-559E-4550-9B09-E28F19CE4CC4}" type="sibTrans" cxnId="{D490B178-01BB-4D12-94D9-3C6A5BBB2F7A}">
      <dgm:prSet/>
      <dgm:spPr/>
      <dgm:t>
        <a:bodyPr/>
        <a:lstStyle/>
        <a:p>
          <a:endParaRPr lang="es-ES"/>
        </a:p>
      </dgm:t>
    </dgm:pt>
    <dgm:pt modelId="{8C308CF8-587F-44F8-9FF9-9A0E963B3F19}" type="pres">
      <dgm:prSet presAssocID="{FC20CB15-46DB-400E-87A3-5D62AAAAE8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26F2BE0D-88D7-46FC-B566-AF54091F0700}" type="pres">
      <dgm:prSet presAssocID="{4C7E66A1-C4A6-4265-8C71-13E3B703FEE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91CC45-691A-4464-A318-00A375352E3D}" type="pres">
      <dgm:prSet presAssocID="{4C7E66A1-C4A6-4265-8C71-13E3B703FEE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D0CEC01-061D-4A26-A005-BC0BC2C39215}" srcId="{4C7E66A1-C4A6-4265-8C71-13E3B703FEEC}" destId="{849B4FA9-D299-4A6B-8045-8EC4B3FB267E}" srcOrd="1" destOrd="0" parTransId="{C9C7B7E7-8721-4B86-9633-BAF5588B4ED9}" sibTransId="{44C5625A-38B3-4078-8C4F-9007509FD099}"/>
    <dgm:cxn modelId="{265346C9-36E3-4BBB-AB4D-A6186B2869E2}" type="presOf" srcId="{AC8BEB8C-E72D-43CB-9C65-6CB7C45F997D}" destId="{DC91CC45-691A-4464-A318-00A375352E3D}" srcOrd="0" destOrd="3" presId="urn:microsoft.com/office/officeart/2005/8/layout/vList2"/>
    <dgm:cxn modelId="{BF06B4C1-57FA-4BF6-A219-D81F5C89EC5A}" srcId="{849B4FA9-D299-4A6B-8045-8EC4B3FB267E}" destId="{7D44FAE6-BB64-4C63-9C42-85298EDA4670}" srcOrd="3" destOrd="0" parTransId="{92FEAC4D-A0F2-45C7-8762-E08AD9B7AB6E}" sibTransId="{0EA31CA7-C04A-4C03-8314-CB0200A9D16A}"/>
    <dgm:cxn modelId="{E85B4FF0-799A-443A-989A-31A6CECDAB9B}" type="presOf" srcId="{4C7E66A1-C4A6-4265-8C71-13E3B703FEEC}" destId="{26F2BE0D-88D7-46FC-B566-AF54091F0700}" srcOrd="0" destOrd="0" presId="urn:microsoft.com/office/officeart/2005/8/layout/vList2"/>
    <dgm:cxn modelId="{5E94FDCB-48AB-4582-8178-3348F956AE8A}" srcId="{849B4FA9-D299-4A6B-8045-8EC4B3FB267E}" destId="{ED294F44-4D93-4571-9C12-EF0F62AD7F51}" srcOrd="0" destOrd="0" parTransId="{EF5ADBE5-D73B-4A01-996F-CC699C97E435}" sibTransId="{951DF5C8-5EBD-497B-A33B-300675705FB0}"/>
    <dgm:cxn modelId="{90AB5A90-C8C3-44E4-918F-F50BEF11380C}" type="presOf" srcId="{369DDF63-C815-43BA-9646-6CD46F30E714}" destId="{DC91CC45-691A-4464-A318-00A375352E3D}" srcOrd="0" destOrd="6" presId="urn:microsoft.com/office/officeart/2005/8/layout/vList2"/>
    <dgm:cxn modelId="{CAFD2B39-C127-42A6-AE1E-7FBA9E26C974}" type="presOf" srcId="{7D44FAE6-BB64-4C63-9C42-85298EDA4670}" destId="{DC91CC45-691A-4464-A318-00A375352E3D}" srcOrd="0" destOrd="5" presId="urn:microsoft.com/office/officeart/2005/8/layout/vList2"/>
    <dgm:cxn modelId="{42834192-C517-468E-9315-7643E719A342}" type="presOf" srcId="{ED294F44-4D93-4571-9C12-EF0F62AD7F51}" destId="{DC91CC45-691A-4464-A318-00A375352E3D}" srcOrd="0" destOrd="2" presId="urn:microsoft.com/office/officeart/2005/8/layout/vList2"/>
    <dgm:cxn modelId="{106154E6-FB9D-4F03-9C63-12A8A48213CA}" type="presOf" srcId="{FC20CB15-46DB-400E-87A3-5D62AAAAE8D4}" destId="{8C308CF8-587F-44F8-9FF9-9A0E963B3F19}" srcOrd="0" destOrd="0" presId="urn:microsoft.com/office/officeart/2005/8/layout/vList2"/>
    <dgm:cxn modelId="{D490B178-01BB-4D12-94D9-3C6A5BBB2F7A}" srcId="{4C7E66A1-C4A6-4265-8C71-13E3B703FEEC}" destId="{68D7BAB8-ECD0-403C-B9F7-4579079C6C03}" srcOrd="3" destOrd="0" parTransId="{41C3F289-FE38-4E16-88D4-A21CA4E506BC}" sibTransId="{B69458A8-559E-4550-9B09-E28F19CE4CC4}"/>
    <dgm:cxn modelId="{230B0103-0CAB-4E3A-8FE2-55A514B361E3}" type="presOf" srcId="{68D7BAB8-ECD0-403C-B9F7-4579079C6C03}" destId="{DC91CC45-691A-4464-A318-00A375352E3D}" srcOrd="0" destOrd="7" presId="urn:microsoft.com/office/officeart/2005/8/layout/vList2"/>
    <dgm:cxn modelId="{1A38749C-E9F5-4D21-91A1-9A5F52B98A68}" type="presOf" srcId="{849B4FA9-D299-4A6B-8045-8EC4B3FB267E}" destId="{DC91CC45-691A-4464-A318-00A375352E3D}" srcOrd="0" destOrd="1" presId="urn:microsoft.com/office/officeart/2005/8/layout/vList2"/>
    <dgm:cxn modelId="{7514C61F-1B9A-45D2-A12D-F7C1D246959C}" srcId="{4C7E66A1-C4A6-4265-8C71-13E3B703FEEC}" destId="{369DDF63-C815-43BA-9646-6CD46F30E714}" srcOrd="2" destOrd="0" parTransId="{6A594EC6-4AB5-42B1-92A2-516438DD1FDE}" sibTransId="{128896F9-1E06-4FBB-BCE3-51123F2F31B6}"/>
    <dgm:cxn modelId="{1C6B5654-685B-4926-9F1E-A7FE03540BED}" type="presOf" srcId="{722E0D9E-B09D-4C28-88CB-7DE517713E50}" destId="{DC91CC45-691A-4464-A318-00A375352E3D}" srcOrd="0" destOrd="4" presId="urn:microsoft.com/office/officeart/2005/8/layout/vList2"/>
    <dgm:cxn modelId="{86FCA72A-F96E-414F-8775-6B206DF4474C}" srcId="{4C7E66A1-C4A6-4265-8C71-13E3B703FEEC}" destId="{89696F54-F8E3-49EA-836E-B4CBA76231EF}" srcOrd="0" destOrd="0" parTransId="{E1755C07-A362-4BB5-B097-EDE6787C24B5}" sibTransId="{80C7E458-F09B-4A8F-B6EC-726C165B825D}"/>
    <dgm:cxn modelId="{B7732D5D-2BF2-4132-A334-0018C4D7E083}" type="presOf" srcId="{89696F54-F8E3-49EA-836E-B4CBA76231EF}" destId="{DC91CC45-691A-4464-A318-00A375352E3D}" srcOrd="0" destOrd="0" presId="urn:microsoft.com/office/officeart/2005/8/layout/vList2"/>
    <dgm:cxn modelId="{A9318B5D-20E3-4159-954C-D4B4C8B3468A}" srcId="{FC20CB15-46DB-400E-87A3-5D62AAAAE8D4}" destId="{4C7E66A1-C4A6-4265-8C71-13E3B703FEEC}" srcOrd="0" destOrd="0" parTransId="{997FD45A-E09E-4AE7-BADA-7546A27F1607}" sibTransId="{47DA6B6D-1692-4E8A-8C59-5FFBF10991F5}"/>
    <dgm:cxn modelId="{B4B171DC-3E69-4D3A-9DEF-A97334D0A44A}" srcId="{849B4FA9-D299-4A6B-8045-8EC4B3FB267E}" destId="{AC8BEB8C-E72D-43CB-9C65-6CB7C45F997D}" srcOrd="1" destOrd="0" parTransId="{399CC6D3-61BA-442C-8CEC-283790A0404A}" sibTransId="{E28D77B5-6B21-49D3-85BD-DC979D02E2FE}"/>
    <dgm:cxn modelId="{661A7627-F181-466C-A6F6-AA4CAD228136}" srcId="{849B4FA9-D299-4A6B-8045-8EC4B3FB267E}" destId="{722E0D9E-B09D-4C28-88CB-7DE517713E50}" srcOrd="2" destOrd="0" parTransId="{3105435B-B06E-4F19-8DAE-908A53FAE9D4}" sibTransId="{A94015CA-A139-4025-BFCF-564F3F36818B}"/>
    <dgm:cxn modelId="{DCE3DC56-6478-4291-A496-EDBB12CD0730}" type="presParOf" srcId="{8C308CF8-587F-44F8-9FF9-9A0E963B3F19}" destId="{26F2BE0D-88D7-46FC-B566-AF54091F0700}" srcOrd="0" destOrd="0" presId="urn:microsoft.com/office/officeart/2005/8/layout/vList2"/>
    <dgm:cxn modelId="{8AD1C694-AA2A-4273-AB30-7FE1C7302BC1}" type="presParOf" srcId="{8C308CF8-587F-44F8-9FF9-9A0E963B3F19}" destId="{DC91CC45-691A-4464-A318-00A375352E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E81EDAC-15BB-4872-89E5-C711AE90A188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8E344993-5AF5-4D00-B3CD-A2928B40CE6F}">
      <dgm:prSet phldrT="[Texto]"/>
      <dgm:spPr/>
      <dgm:t>
        <a:bodyPr/>
        <a:lstStyle/>
        <a:p>
          <a:r>
            <a:rPr lang="es-ES" b="1" dirty="0" smtClean="0"/>
            <a:t>Factores claves</a:t>
          </a:r>
          <a:endParaRPr lang="es-ES" b="1" dirty="0"/>
        </a:p>
      </dgm:t>
    </dgm:pt>
    <dgm:pt modelId="{E7D6F436-9F1C-4FBB-8EB2-D1B7EB03B125}" type="parTrans" cxnId="{B95A9B17-0CE9-4B47-BFC9-974FD34B4627}">
      <dgm:prSet/>
      <dgm:spPr/>
      <dgm:t>
        <a:bodyPr/>
        <a:lstStyle/>
        <a:p>
          <a:endParaRPr lang="es-ES"/>
        </a:p>
      </dgm:t>
    </dgm:pt>
    <dgm:pt modelId="{349CE1D9-52F8-482B-99BC-2209DDBD7646}" type="sibTrans" cxnId="{B95A9B17-0CE9-4B47-BFC9-974FD34B4627}">
      <dgm:prSet/>
      <dgm:spPr/>
      <dgm:t>
        <a:bodyPr/>
        <a:lstStyle/>
        <a:p>
          <a:endParaRPr lang="es-ES"/>
        </a:p>
      </dgm:t>
    </dgm:pt>
    <dgm:pt modelId="{9519EC13-314A-4E78-A9B2-C7A3BB3E561B}">
      <dgm:prSet phldrT="[Texto]"/>
      <dgm:spPr/>
      <dgm:t>
        <a:bodyPr/>
        <a:lstStyle/>
        <a:p>
          <a:r>
            <a:rPr lang="es-ES" b="1" dirty="0" smtClean="0"/>
            <a:t>Fortalecimiento del Sistema Nacional de Innovación</a:t>
          </a:r>
          <a:endParaRPr lang="es-ES" b="1" dirty="0"/>
        </a:p>
      </dgm:t>
    </dgm:pt>
    <dgm:pt modelId="{3AAD6193-5E57-4DE1-8B66-4E5A95097497}" type="parTrans" cxnId="{09BB2999-1D1B-4425-9F3D-E0ACF6F8CD3A}">
      <dgm:prSet/>
      <dgm:spPr/>
      <dgm:t>
        <a:bodyPr/>
        <a:lstStyle/>
        <a:p>
          <a:endParaRPr lang="es-ES"/>
        </a:p>
      </dgm:t>
    </dgm:pt>
    <dgm:pt modelId="{31A72D06-814D-46DE-A177-A7DE68B4B651}" type="sibTrans" cxnId="{09BB2999-1D1B-4425-9F3D-E0ACF6F8CD3A}">
      <dgm:prSet/>
      <dgm:spPr/>
      <dgm:t>
        <a:bodyPr/>
        <a:lstStyle/>
        <a:p>
          <a:endParaRPr lang="es-ES"/>
        </a:p>
      </dgm:t>
    </dgm:pt>
    <dgm:pt modelId="{AFA408F3-34DB-4833-A324-F3BC98016F87}">
      <dgm:prSet phldrT="[Texto]"/>
      <dgm:spPr/>
      <dgm:t>
        <a:bodyPr/>
        <a:lstStyle/>
        <a:p>
          <a:r>
            <a:rPr lang="es-ES" b="1" dirty="0" smtClean="0"/>
            <a:t>Programas de asistencia a empresas (</a:t>
          </a:r>
          <a:r>
            <a:rPr lang="es-ES" b="1" dirty="0" err="1" smtClean="0"/>
            <a:t>PyMEs</a:t>
          </a:r>
          <a:r>
            <a:rPr lang="es-ES" b="1" dirty="0" smtClean="0"/>
            <a:t> y grandes)</a:t>
          </a:r>
          <a:endParaRPr lang="es-ES" dirty="0"/>
        </a:p>
      </dgm:t>
    </dgm:pt>
    <dgm:pt modelId="{7D702719-B5C1-4F79-8BD0-DAAD61452630}" type="parTrans" cxnId="{1A98A725-F146-44C8-B3FB-C495D5D3C9EF}">
      <dgm:prSet/>
      <dgm:spPr/>
      <dgm:t>
        <a:bodyPr/>
        <a:lstStyle/>
        <a:p>
          <a:endParaRPr lang="es-ES"/>
        </a:p>
      </dgm:t>
    </dgm:pt>
    <dgm:pt modelId="{DD67BD9D-348C-4FB1-8004-906D4CB756CC}" type="sibTrans" cxnId="{1A98A725-F146-44C8-B3FB-C495D5D3C9EF}">
      <dgm:prSet/>
      <dgm:spPr/>
      <dgm:t>
        <a:bodyPr/>
        <a:lstStyle/>
        <a:p>
          <a:endParaRPr lang="es-ES"/>
        </a:p>
      </dgm:t>
    </dgm:pt>
    <dgm:pt modelId="{7AFE7402-232C-44E2-A305-5D8D70E1B432}">
      <dgm:prSet/>
      <dgm:spPr/>
      <dgm:t>
        <a:bodyPr/>
        <a:lstStyle/>
        <a:p>
          <a:r>
            <a:rPr lang="es-ES" dirty="0" smtClean="0"/>
            <a:t>Creación de la Agencia de Tecnológica (2009)</a:t>
          </a:r>
          <a:endParaRPr lang="es-ES" dirty="0"/>
        </a:p>
      </dgm:t>
    </dgm:pt>
    <dgm:pt modelId="{F4C436C1-AA0E-4387-ABDA-5F4039267014}" type="parTrans" cxnId="{DA574D88-4F82-46D4-999D-8A3B410DA92D}">
      <dgm:prSet/>
      <dgm:spPr/>
      <dgm:t>
        <a:bodyPr/>
        <a:lstStyle/>
        <a:p>
          <a:endParaRPr lang="es-ES"/>
        </a:p>
      </dgm:t>
    </dgm:pt>
    <dgm:pt modelId="{BABFE63C-E956-44B6-A22C-DC84CCA6CD2D}" type="sibTrans" cxnId="{DA574D88-4F82-46D4-999D-8A3B410DA92D}">
      <dgm:prSet/>
      <dgm:spPr/>
      <dgm:t>
        <a:bodyPr/>
        <a:lstStyle/>
        <a:p>
          <a:endParaRPr lang="es-ES"/>
        </a:p>
      </dgm:t>
    </dgm:pt>
    <dgm:pt modelId="{6A5E9E23-1E2F-49FE-8545-6A1551EBACFA}">
      <dgm:prSet/>
      <dgm:spPr/>
      <dgm:t>
        <a:bodyPr/>
        <a:lstStyle/>
        <a:p>
          <a:r>
            <a:rPr lang="es-ES" dirty="0" smtClean="0"/>
            <a:t>Énfasis en la colaboración público-privado (principal debilidad)</a:t>
          </a:r>
          <a:endParaRPr lang="es-ES" dirty="0"/>
        </a:p>
      </dgm:t>
    </dgm:pt>
    <dgm:pt modelId="{967DA49B-FFC2-4F50-B261-FC5EA5C8594B}" type="parTrans" cxnId="{15464456-B764-4450-9FE2-7736A7E8C0E4}">
      <dgm:prSet/>
      <dgm:spPr/>
      <dgm:t>
        <a:bodyPr/>
        <a:lstStyle/>
        <a:p>
          <a:endParaRPr lang="es-ES"/>
        </a:p>
      </dgm:t>
    </dgm:pt>
    <dgm:pt modelId="{1D43EC3A-57A1-47D8-933E-1685427FED40}" type="sibTrans" cxnId="{15464456-B764-4450-9FE2-7736A7E8C0E4}">
      <dgm:prSet/>
      <dgm:spPr/>
      <dgm:t>
        <a:bodyPr/>
        <a:lstStyle/>
        <a:p>
          <a:endParaRPr lang="es-ES"/>
        </a:p>
      </dgm:t>
    </dgm:pt>
    <dgm:pt modelId="{0DEC0A97-CDEB-4808-AAD5-C38DC7CC8186}">
      <dgm:prSet/>
      <dgm:spPr/>
      <dgm:t>
        <a:bodyPr/>
        <a:lstStyle/>
        <a:p>
          <a:r>
            <a:rPr lang="es-ES" dirty="0" smtClean="0"/>
            <a:t>Tradición industrial del país (acumulación de capacidades / desarrollo tecnológico de los productores locales)</a:t>
          </a:r>
          <a:endParaRPr lang="es-ES" dirty="0"/>
        </a:p>
      </dgm:t>
    </dgm:pt>
    <dgm:pt modelId="{A5129EF9-F832-4AC8-A23E-DAEBED7D0E21}" type="parTrans" cxnId="{CA9066D2-F1E0-437E-97AF-871019D82EF1}">
      <dgm:prSet/>
      <dgm:spPr/>
      <dgm:t>
        <a:bodyPr/>
        <a:lstStyle/>
        <a:p>
          <a:endParaRPr lang="es-ES"/>
        </a:p>
      </dgm:t>
    </dgm:pt>
    <dgm:pt modelId="{B5E3EAD0-DA03-43D7-BBF5-E7D50661F801}" type="sibTrans" cxnId="{CA9066D2-F1E0-437E-97AF-871019D82EF1}">
      <dgm:prSet/>
      <dgm:spPr/>
      <dgm:t>
        <a:bodyPr/>
        <a:lstStyle/>
        <a:p>
          <a:endParaRPr lang="es-ES"/>
        </a:p>
      </dgm:t>
    </dgm:pt>
    <dgm:pt modelId="{A99FB9B9-F42B-4ADB-98F4-06A2F631BA1C}">
      <dgm:prSet/>
      <dgm:spPr/>
      <dgm:t>
        <a:bodyPr/>
        <a:lstStyle/>
        <a:p>
          <a:r>
            <a:rPr lang="es-ES" dirty="0" smtClean="0"/>
            <a:t>Red de universidades técnicas reconocidas por su excelencia</a:t>
          </a:r>
        </a:p>
      </dgm:t>
    </dgm:pt>
    <dgm:pt modelId="{01090ED2-3C06-40D0-8B0C-9AD5D46CB6DC}" type="parTrans" cxnId="{B116DFD3-8F69-4557-B52B-D19A8804D344}">
      <dgm:prSet/>
      <dgm:spPr/>
      <dgm:t>
        <a:bodyPr/>
        <a:lstStyle/>
        <a:p>
          <a:endParaRPr lang="es-ES"/>
        </a:p>
      </dgm:t>
    </dgm:pt>
    <dgm:pt modelId="{5B1B1C3A-3F6D-4DB2-8FC7-94F1069322F8}" type="sibTrans" cxnId="{B116DFD3-8F69-4557-B52B-D19A8804D344}">
      <dgm:prSet/>
      <dgm:spPr/>
      <dgm:t>
        <a:bodyPr/>
        <a:lstStyle/>
        <a:p>
          <a:endParaRPr lang="es-ES"/>
        </a:p>
      </dgm:t>
    </dgm:pt>
    <dgm:pt modelId="{2893EB08-6A87-4EE7-86D6-288FCCE5A05D}">
      <dgm:prSet/>
      <dgm:spPr/>
      <dgm:t>
        <a:bodyPr/>
        <a:lstStyle/>
        <a:p>
          <a:r>
            <a:rPr lang="es-ES" b="1" dirty="0" smtClean="0"/>
            <a:t>Incentivos</a:t>
          </a:r>
          <a:r>
            <a:rPr lang="es-ES" dirty="0" smtClean="0"/>
            <a:t> </a:t>
          </a:r>
        </a:p>
      </dgm:t>
    </dgm:pt>
    <dgm:pt modelId="{0E5B8C84-4D3B-40E3-8E6E-437C54F17DCD}" type="parTrans" cxnId="{FBB556D4-4A39-47FD-BBBA-69326FD9AC60}">
      <dgm:prSet/>
      <dgm:spPr/>
      <dgm:t>
        <a:bodyPr/>
        <a:lstStyle/>
        <a:p>
          <a:endParaRPr lang="es-ES"/>
        </a:p>
      </dgm:t>
    </dgm:pt>
    <dgm:pt modelId="{B80489D5-11C5-4EFC-B96F-323E5C60E4E3}" type="sibTrans" cxnId="{FBB556D4-4A39-47FD-BBBA-69326FD9AC60}">
      <dgm:prSet/>
      <dgm:spPr/>
      <dgm:t>
        <a:bodyPr/>
        <a:lstStyle/>
        <a:p>
          <a:endParaRPr lang="es-ES"/>
        </a:p>
      </dgm:t>
    </dgm:pt>
    <dgm:pt modelId="{2B4C7107-958B-41D1-AEE9-3080DC6326B2}">
      <dgm:prSet/>
      <dgm:spPr/>
      <dgm:t>
        <a:bodyPr/>
        <a:lstStyle/>
        <a:p>
          <a:r>
            <a:rPr lang="es-ES" dirty="0" smtClean="0"/>
            <a:t>Inversión: exenciones fiscales, transferencias de tierras a precios favorables, etc.</a:t>
          </a:r>
        </a:p>
      </dgm:t>
    </dgm:pt>
    <dgm:pt modelId="{8CCEF27C-CBF0-44F6-85BC-E55DD4E06CA4}" type="parTrans" cxnId="{CAD30639-9FD3-4B15-991D-A1FCBE0CD2FA}">
      <dgm:prSet/>
      <dgm:spPr/>
      <dgm:t>
        <a:bodyPr/>
        <a:lstStyle/>
        <a:p>
          <a:endParaRPr lang="es-ES"/>
        </a:p>
      </dgm:t>
    </dgm:pt>
    <dgm:pt modelId="{1B59CCBA-5935-4817-B90D-926B1E934AD1}" type="sibTrans" cxnId="{CAD30639-9FD3-4B15-991D-A1FCBE0CD2FA}">
      <dgm:prSet/>
      <dgm:spPr/>
      <dgm:t>
        <a:bodyPr/>
        <a:lstStyle/>
        <a:p>
          <a:endParaRPr lang="es-ES"/>
        </a:p>
      </dgm:t>
    </dgm:pt>
    <dgm:pt modelId="{76EC1E50-CA48-453F-8FF1-9A25AD1114CF}">
      <dgm:prSet/>
      <dgm:spPr/>
      <dgm:t>
        <a:bodyPr/>
        <a:lstStyle/>
        <a:p>
          <a:r>
            <a:rPr lang="es-ES" dirty="0" smtClean="0"/>
            <a:t>Deducción fiscal por gastos en I+D</a:t>
          </a:r>
        </a:p>
      </dgm:t>
    </dgm:pt>
    <dgm:pt modelId="{256AA563-DB6E-4D62-AE41-999375A6F772}" type="parTrans" cxnId="{6F6798B9-3515-4CB0-A6B6-E49F51B6E8F1}">
      <dgm:prSet/>
      <dgm:spPr/>
      <dgm:t>
        <a:bodyPr/>
        <a:lstStyle/>
        <a:p>
          <a:endParaRPr lang="es-ES"/>
        </a:p>
      </dgm:t>
    </dgm:pt>
    <dgm:pt modelId="{FA02A579-17F4-487E-B372-840CAE973471}" type="sibTrans" cxnId="{6F6798B9-3515-4CB0-A6B6-E49F51B6E8F1}">
      <dgm:prSet/>
      <dgm:spPr/>
      <dgm:t>
        <a:bodyPr/>
        <a:lstStyle/>
        <a:p>
          <a:endParaRPr lang="es-ES"/>
        </a:p>
      </dgm:t>
    </dgm:pt>
    <dgm:pt modelId="{F53EE5FF-EE34-4AEE-8DC4-15C153436E0A}">
      <dgm:prSet/>
      <dgm:spPr/>
      <dgm:t>
        <a:bodyPr/>
        <a:lstStyle/>
        <a:p>
          <a:r>
            <a:rPr lang="es-ES" dirty="0" smtClean="0"/>
            <a:t>Deducción fiscal  por gastos de capacitación</a:t>
          </a:r>
        </a:p>
      </dgm:t>
    </dgm:pt>
    <dgm:pt modelId="{366021D0-BA5C-4E6F-906D-8C81772C0503}" type="parTrans" cxnId="{6439932E-3772-47A6-AF73-1F7BAFAF83F8}">
      <dgm:prSet/>
      <dgm:spPr/>
      <dgm:t>
        <a:bodyPr/>
        <a:lstStyle/>
        <a:p>
          <a:endParaRPr lang="es-ES"/>
        </a:p>
      </dgm:t>
    </dgm:pt>
    <dgm:pt modelId="{35EEE19D-500A-4800-A174-E06479213AC9}" type="sibTrans" cxnId="{6439932E-3772-47A6-AF73-1F7BAFAF83F8}">
      <dgm:prSet/>
      <dgm:spPr/>
      <dgm:t>
        <a:bodyPr/>
        <a:lstStyle/>
        <a:p>
          <a:endParaRPr lang="es-ES"/>
        </a:p>
      </dgm:t>
    </dgm:pt>
    <dgm:pt modelId="{5B28E391-0643-4380-9CC6-8C886F6D3BB4}">
      <dgm:prSet/>
      <dgm:spPr/>
      <dgm:t>
        <a:bodyPr/>
        <a:lstStyle/>
        <a:p>
          <a:r>
            <a:rPr lang="es-ES" dirty="0" smtClean="0"/>
            <a:t>Comercialización de los resultados de la I+D </a:t>
          </a:r>
        </a:p>
      </dgm:t>
    </dgm:pt>
    <dgm:pt modelId="{C8466B6C-3D8B-4E9F-8549-461683F48296}" type="parTrans" cxnId="{80C102E4-10AB-4088-A707-249ADE730E6B}">
      <dgm:prSet/>
      <dgm:spPr/>
      <dgm:t>
        <a:bodyPr/>
        <a:lstStyle/>
        <a:p>
          <a:endParaRPr lang="es-ES"/>
        </a:p>
      </dgm:t>
    </dgm:pt>
    <dgm:pt modelId="{E33E22F9-35C6-4436-8984-9B611FB9977D}" type="sibTrans" cxnId="{80C102E4-10AB-4088-A707-249ADE730E6B}">
      <dgm:prSet/>
      <dgm:spPr/>
      <dgm:t>
        <a:bodyPr/>
        <a:lstStyle/>
        <a:p>
          <a:endParaRPr lang="es-ES"/>
        </a:p>
      </dgm:t>
    </dgm:pt>
    <dgm:pt modelId="{E185609C-9CF5-456C-ACED-E0F7F937B81C}">
      <dgm:prSet/>
      <dgm:spPr/>
      <dgm:t>
        <a:bodyPr/>
        <a:lstStyle/>
        <a:p>
          <a:r>
            <a:rPr lang="es-ES" dirty="0" smtClean="0"/>
            <a:t>Fortalecimiento de las capacidades de I+D de las empresas </a:t>
          </a:r>
        </a:p>
      </dgm:t>
    </dgm:pt>
    <dgm:pt modelId="{533BA65D-6DF2-4F88-9A34-CEFE124EC5A1}" type="parTrans" cxnId="{1610C46B-A10F-40FD-8ECF-846D1F61066A}">
      <dgm:prSet/>
      <dgm:spPr/>
      <dgm:t>
        <a:bodyPr/>
        <a:lstStyle/>
        <a:p>
          <a:endParaRPr lang="es-ES"/>
        </a:p>
      </dgm:t>
    </dgm:pt>
    <dgm:pt modelId="{B4644EC8-39AB-48E3-B32F-03043EC895E0}" type="sibTrans" cxnId="{1610C46B-A10F-40FD-8ECF-846D1F61066A}">
      <dgm:prSet/>
      <dgm:spPr/>
      <dgm:t>
        <a:bodyPr/>
        <a:lstStyle/>
        <a:p>
          <a:endParaRPr lang="es-ES"/>
        </a:p>
      </dgm:t>
    </dgm:pt>
    <dgm:pt modelId="{ACAA1D91-CCF0-40B9-9463-EF9E6D66E06C}">
      <dgm:prSet/>
      <dgm:spPr/>
      <dgm:t>
        <a:bodyPr/>
        <a:lstStyle/>
        <a:p>
          <a:r>
            <a:rPr lang="es-ES" smtClean="0"/>
            <a:t>Desarrollo de </a:t>
          </a:r>
          <a:r>
            <a:rPr lang="es-ES" i="1" smtClean="0"/>
            <a:t>clusters</a:t>
          </a:r>
          <a:r>
            <a:rPr lang="es-ES" smtClean="0"/>
            <a:t> </a:t>
          </a:r>
          <a:endParaRPr lang="es-ES" dirty="0" smtClean="0"/>
        </a:p>
      </dgm:t>
    </dgm:pt>
    <dgm:pt modelId="{081BE028-3142-4308-B429-3298A9785B79}" type="parTrans" cxnId="{8695D682-876B-41D1-A7EF-53B124FCE1DA}">
      <dgm:prSet/>
      <dgm:spPr/>
      <dgm:t>
        <a:bodyPr/>
        <a:lstStyle/>
        <a:p>
          <a:endParaRPr lang="es-ES"/>
        </a:p>
      </dgm:t>
    </dgm:pt>
    <dgm:pt modelId="{E3C67D5C-8EBF-4344-BF35-B3F4FC26B57F}" type="sibTrans" cxnId="{8695D682-876B-41D1-A7EF-53B124FCE1DA}">
      <dgm:prSet/>
      <dgm:spPr/>
      <dgm:t>
        <a:bodyPr/>
        <a:lstStyle/>
        <a:p>
          <a:endParaRPr lang="es-ES"/>
        </a:p>
      </dgm:t>
    </dgm:pt>
    <dgm:pt modelId="{B3EA0D91-E147-4280-8AA3-56403E63D0B3}">
      <dgm:prSet/>
      <dgm:spPr/>
      <dgm:t>
        <a:bodyPr/>
        <a:lstStyle/>
        <a:p>
          <a:r>
            <a:rPr lang="es-ES" dirty="0" smtClean="0"/>
            <a:t>Simplificación de los trámites de inmigración</a:t>
          </a:r>
        </a:p>
      </dgm:t>
    </dgm:pt>
    <dgm:pt modelId="{C33E7F8C-D363-4CE6-A286-81B4EC88FBF8}" type="parTrans" cxnId="{61C1E9BC-C914-4620-AFE3-E72711D87BB1}">
      <dgm:prSet/>
      <dgm:spPr/>
      <dgm:t>
        <a:bodyPr/>
        <a:lstStyle/>
        <a:p>
          <a:endParaRPr lang="es-ES"/>
        </a:p>
      </dgm:t>
    </dgm:pt>
    <dgm:pt modelId="{2A22BD09-F6C6-4E4A-8327-BD24EF9E891D}" type="sibTrans" cxnId="{61C1E9BC-C914-4620-AFE3-E72711D87BB1}">
      <dgm:prSet/>
      <dgm:spPr/>
      <dgm:t>
        <a:bodyPr/>
        <a:lstStyle/>
        <a:p>
          <a:endParaRPr lang="es-ES"/>
        </a:p>
      </dgm:t>
    </dgm:pt>
    <dgm:pt modelId="{838FBE30-AB62-436B-A635-EAD1B3A31168}">
      <dgm:prSet/>
      <dgm:spPr/>
      <dgm:t>
        <a:bodyPr/>
        <a:lstStyle/>
        <a:p>
          <a:r>
            <a:rPr lang="es-ES" dirty="0" smtClean="0"/>
            <a:t>RRHH calificados</a:t>
          </a:r>
        </a:p>
      </dgm:t>
    </dgm:pt>
    <dgm:pt modelId="{06EA6AD3-ACC3-4403-9C20-C9CF8101E459}" type="sibTrans" cxnId="{61DCB61F-63E1-4EC5-AE82-9ED285F229A6}">
      <dgm:prSet/>
      <dgm:spPr/>
      <dgm:t>
        <a:bodyPr/>
        <a:lstStyle/>
        <a:p>
          <a:endParaRPr lang="es-ES"/>
        </a:p>
      </dgm:t>
    </dgm:pt>
    <dgm:pt modelId="{1A452DE7-D495-438A-9B36-45740DD5F6EF}" type="parTrans" cxnId="{61DCB61F-63E1-4EC5-AE82-9ED285F229A6}">
      <dgm:prSet/>
      <dgm:spPr/>
      <dgm:t>
        <a:bodyPr/>
        <a:lstStyle/>
        <a:p>
          <a:endParaRPr lang="es-ES"/>
        </a:p>
      </dgm:t>
    </dgm:pt>
    <dgm:pt modelId="{28593B48-2D6F-4BB9-9E8E-053B5A3B0B89}" type="pres">
      <dgm:prSet presAssocID="{2E81EDAC-15BB-4872-89E5-C711AE90A18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5F7ACE67-4F9F-4422-B94C-3537466A68CB}" type="pres">
      <dgm:prSet presAssocID="{8E344993-5AF5-4D00-B3CD-A2928B40CE6F}" presName="parentLin" presStyleCnt="0"/>
      <dgm:spPr/>
    </dgm:pt>
    <dgm:pt modelId="{C426681F-2F55-4A7C-827B-5D803FD9212D}" type="pres">
      <dgm:prSet presAssocID="{8E344993-5AF5-4D00-B3CD-A2928B40CE6F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D8B4314F-1737-40B6-8D31-758F6AC29006}" type="pres">
      <dgm:prSet presAssocID="{8E344993-5AF5-4D00-B3CD-A2928B40CE6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A0FE1F9-AECD-446B-82AB-94B41414EA13}" type="pres">
      <dgm:prSet presAssocID="{8E344993-5AF5-4D00-B3CD-A2928B40CE6F}" presName="negativeSpace" presStyleCnt="0"/>
      <dgm:spPr/>
    </dgm:pt>
    <dgm:pt modelId="{F36CF454-CE2B-432E-ADF4-D84297D01074}" type="pres">
      <dgm:prSet presAssocID="{8E344993-5AF5-4D00-B3CD-A2928B40CE6F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C15C87-7919-4313-B377-FFA8514C6FEE}" type="pres">
      <dgm:prSet presAssocID="{349CE1D9-52F8-482B-99BC-2209DDBD7646}" presName="spaceBetweenRectangles" presStyleCnt="0"/>
      <dgm:spPr/>
    </dgm:pt>
    <dgm:pt modelId="{5A2D9F27-4E9B-499C-9BFC-D48765FB080C}" type="pres">
      <dgm:prSet presAssocID="{9519EC13-314A-4E78-A9B2-C7A3BB3E561B}" presName="parentLin" presStyleCnt="0"/>
      <dgm:spPr/>
    </dgm:pt>
    <dgm:pt modelId="{DD0632E9-694C-4B53-9C14-798C3A00CBC6}" type="pres">
      <dgm:prSet presAssocID="{9519EC13-314A-4E78-A9B2-C7A3BB3E561B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07303405-4004-4146-901C-911223777730}" type="pres">
      <dgm:prSet presAssocID="{9519EC13-314A-4E78-A9B2-C7A3BB3E561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7758DB-27C9-483A-A01D-5B54221B7DAB}" type="pres">
      <dgm:prSet presAssocID="{9519EC13-314A-4E78-A9B2-C7A3BB3E561B}" presName="negativeSpace" presStyleCnt="0"/>
      <dgm:spPr/>
    </dgm:pt>
    <dgm:pt modelId="{4574DB75-D3EF-4D7F-9AB9-3CCF30702297}" type="pres">
      <dgm:prSet presAssocID="{9519EC13-314A-4E78-A9B2-C7A3BB3E561B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91BD65-E2E4-49E0-B7B3-7A2BB1CE1085}" type="pres">
      <dgm:prSet presAssocID="{31A72D06-814D-46DE-A177-A7DE68B4B651}" presName="spaceBetweenRectangles" presStyleCnt="0"/>
      <dgm:spPr/>
    </dgm:pt>
    <dgm:pt modelId="{36987610-C8B8-4BD6-B6DF-76731483533C}" type="pres">
      <dgm:prSet presAssocID="{AFA408F3-34DB-4833-A324-F3BC98016F87}" presName="parentLin" presStyleCnt="0"/>
      <dgm:spPr/>
    </dgm:pt>
    <dgm:pt modelId="{69579729-C819-4E48-B764-D71E2A1CD5A9}" type="pres">
      <dgm:prSet presAssocID="{AFA408F3-34DB-4833-A324-F3BC98016F87}" presName="parentLeftMargin" presStyleLbl="node1" presStyleIdx="1" presStyleCnt="4"/>
      <dgm:spPr/>
      <dgm:t>
        <a:bodyPr/>
        <a:lstStyle/>
        <a:p>
          <a:endParaRPr lang="es-AR"/>
        </a:p>
      </dgm:t>
    </dgm:pt>
    <dgm:pt modelId="{C4F75BF7-FAD5-474A-B315-E0F07F972569}" type="pres">
      <dgm:prSet presAssocID="{AFA408F3-34DB-4833-A324-F3BC98016F8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44D35E-1669-4B90-A2B3-65468170D0EE}" type="pres">
      <dgm:prSet presAssocID="{AFA408F3-34DB-4833-A324-F3BC98016F87}" presName="negativeSpace" presStyleCnt="0"/>
      <dgm:spPr/>
    </dgm:pt>
    <dgm:pt modelId="{EBF30ACF-099C-40F4-AFC0-176C500EC68D}" type="pres">
      <dgm:prSet presAssocID="{AFA408F3-34DB-4833-A324-F3BC98016F87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2BF829-0CB2-48EA-A816-01829219AF62}" type="pres">
      <dgm:prSet presAssocID="{DD67BD9D-348C-4FB1-8004-906D4CB756CC}" presName="spaceBetweenRectangles" presStyleCnt="0"/>
      <dgm:spPr/>
    </dgm:pt>
    <dgm:pt modelId="{901E558E-B067-4E6C-8E10-05854D6428D2}" type="pres">
      <dgm:prSet presAssocID="{2893EB08-6A87-4EE7-86D6-288FCCE5A05D}" presName="parentLin" presStyleCnt="0"/>
      <dgm:spPr/>
    </dgm:pt>
    <dgm:pt modelId="{918B8449-CD7D-43F9-AB88-F45843ACB63F}" type="pres">
      <dgm:prSet presAssocID="{2893EB08-6A87-4EE7-86D6-288FCCE5A05D}" presName="parentLeftMargin" presStyleLbl="node1" presStyleIdx="2" presStyleCnt="4"/>
      <dgm:spPr/>
      <dgm:t>
        <a:bodyPr/>
        <a:lstStyle/>
        <a:p>
          <a:endParaRPr lang="es-AR"/>
        </a:p>
      </dgm:t>
    </dgm:pt>
    <dgm:pt modelId="{D1AF8361-9669-4BF7-8F75-BBA3B909E331}" type="pres">
      <dgm:prSet presAssocID="{2893EB08-6A87-4EE7-86D6-288FCCE5A05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3CAE7E-1ED0-418F-AF81-B27313A18DA8}" type="pres">
      <dgm:prSet presAssocID="{2893EB08-6A87-4EE7-86D6-288FCCE5A05D}" presName="negativeSpace" presStyleCnt="0"/>
      <dgm:spPr/>
    </dgm:pt>
    <dgm:pt modelId="{B99FC236-50EF-4FBF-9A56-B2ACC3BBAFA6}" type="pres">
      <dgm:prSet presAssocID="{2893EB08-6A87-4EE7-86D6-288FCCE5A05D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1D53AF5-69F8-4357-8A40-498FCDA9E19C}" type="presOf" srcId="{9519EC13-314A-4E78-A9B2-C7A3BB3E561B}" destId="{07303405-4004-4146-901C-911223777730}" srcOrd="1" destOrd="0" presId="urn:microsoft.com/office/officeart/2005/8/layout/list1"/>
    <dgm:cxn modelId="{B95A9B17-0CE9-4B47-BFC9-974FD34B4627}" srcId="{2E81EDAC-15BB-4872-89E5-C711AE90A188}" destId="{8E344993-5AF5-4D00-B3CD-A2928B40CE6F}" srcOrd="0" destOrd="0" parTransId="{E7D6F436-9F1C-4FBB-8EB2-D1B7EB03B125}" sibTransId="{349CE1D9-52F8-482B-99BC-2209DDBD7646}"/>
    <dgm:cxn modelId="{80C102E4-10AB-4088-A707-249ADE730E6B}" srcId="{AFA408F3-34DB-4833-A324-F3BC98016F87}" destId="{5B28E391-0643-4380-9CC6-8C886F6D3BB4}" srcOrd="1" destOrd="0" parTransId="{C8466B6C-3D8B-4E9F-8549-461683F48296}" sibTransId="{E33E22F9-35C6-4436-8984-9B611FB9977D}"/>
    <dgm:cxn modelId="{D153D46B-7C98-492E-A334-6C12D1563251}" type="presOf" srcId="{E185609C-9CF5-456C-ACED-E0F7F937B81C}" destId="{EBF30ACF-099C-40F4-AFC0-176C500EC68D}" srcOrd="0" destOrd="2" presId="urn:microsoft.com/office/officeart/2005/8/layout/list1"/>
    <dgm:cxn modelId="{61C1E9BC-C914-4620-AFE3-E72711D87BB1}" srcId="{2893EB08-6A87-4EE7-86D6-288FCCE5A05D}" destId="{B3EA0D91-E147-4280-8AA3-56403E63D0B3}" srcOrd="3" destOrd="0" parTransId="{C33E7F8C-D363-4CE6-A286-81B4EC88FBF8}" sibTransId="{2A22BD09-F6C6-4E4A-8327-BD24EF9E891D}"/>
    <dgm:cxn modelId="{D082EBAE-71A1-40D9-B27F-4BCED9490DC7}" type="presOf" srcId="{9519EC13-314A-4E78-A9B2-C7A3BB3E561B}" destId="{DD0632E9-694C-4B53-9C14-798C3A00CBC6}" srcOrd="0" destOrd="0" presId="urn:microsoft.com/office/officeart/2005/8/layout/list1"/>
    <dgm:cxn modelId="{8695D682-876B-41D1-A7EF-53B124FCE1DA}" srcId="{AFA408F3-34DB-4833-A324-F3BC98016F87}" destId="{ACAA1D91-CCF0-40B9-9463-EF9E6D66E06C}" srcOrd="3" destOrd="0" parTransId="{081BE028-3142-4308-B429-3298A9785B79}" sibTransId="{E3C67D5C-8EBF-4344-BF35-B3F4FC26B57F}"/>
    <dgm:cxn modelId="{61DCB61F-63E1-4EC5-AE82-9ED285F229A6}" srcId="{8E344993-5AF5-4D00-B3CD-A2928B40CE6F}" destId="{838FBE30-AB62-436B-A635-EAD1B3A31168}" srcOrd="1" destOrd="0" parTransId="{1A452DE7-D495-438A-9B36-45740DD5F6EF}" sibTransId="{06EA6AD3-ACC3-4403-9C20-C9CF8101E459}"/>
    <dgm:cxn modelId="{AA46FEB5-56AC-4FE4-9839-FCB4188AC030}" type="presOf" srcId="{AFA408F3-34DB-4833-A324-F3BC98016F87}" destId="{C4F75BF7-FAD5-474A-B315-E0F07F972569}" srcOrd="1" destOrd="0" presId="urn:microsoft.com/office/officeart/2005/8/layout/list1"/>
    <dgm:cxn modelId="{2265F655-609B-4A34-8A4F-A637C7CFA187}" type="presOf" srcId="{838FBE30-AB62-436B-A635-EAD1B3A31168}" destId="{F36CF454-CE2B-432E-ADF4-D84297D01074}" srcOrd="0" destOrd="1" presId="urn:microsoft.com/office/officeart/2005/8/layout/list1"/>
    <dgm:cxn modelId="{09BB2999-1D1B-4425-9F3D-E0ACF6F8CD3A}" srcId="{2E81EDAC-15BB-4872-89E5-C711AE90A188}" destId="{9519EC13-314A-4E78-A9B2-C7A3BB3E561B}" srcOrd="1" destOrd="0" parTransId="{3AAD6193-5E57-4DE1-8B66-4E5A95097497}" sibTransId="{31A72D06-814D-46DE-A177-A7DE68B4B651}"/>
    <dgm:cxn modelId="{DA574D88-4F82-46D4-999D-8A3B410DA92D}" srcId="{9519EC13-314A-4E78-A9B2-C7A3BB3E561B}" destId="{7AFE7402-232C-44E2-A305-5D8D70E1B432}" srcOrd="0" destOrd="0" parTransId="{F4C436C1-AA0E-4387-ABDA-5F4039267014}" sibTransId="{BABFE63C-E956-44B6-A22C-DC84CCA6CD2D}"/>
    <dgm:cxn modelId="{1A98A725-F146-44C8-B3FB-C495D5D3C9EF}" srcId="{2E81EDAC-15BB-4872-89E5-C711AE90A188}" destId="{AFA408F3-34DB-4833-A324-F3BC98016F87}" srcOrd="2" destOrd="0" parTransId="{7D702719-B5C1-4F79-8BD0-DAAD61452630}" sibTransId="{DD67BD9D-348C-4FB1-8004-906D4CB756CC}"/>
    <dgm:cxn modelId="{CAD30639-9FD3-4B15-991D-A1FCBE0CD2FA}" srcId="{2893EB08-6A87-4EE7-86D6-288FCCE5A05D}" destId="{2B4C7107-958B-41D1-AEE9-3080DC6326B2}" srcOrd="0" destOrd="0" parTransId="{8CCEF27C-CBF0-44F6-85BC-E55DD4E06CA4}" sibTransId="{1B59CCBA-5935-4817-B90D-926B1E934AD1}"/>
    <dgm:cxn modelId="{A1E2A491-1194-4B31-A6F7-6615F3ED392D}" type="presOf" srcId="{A99FB9B9-F42B-4ADB-98F4-06A2F631BA1C}" destId="{F36CF454-CE2B-432E-ADF4-D84297D01074}" srcOrd="0" destOrd="2" presId="urn:microsoft.com/office/officeart/2005/8/layout/list1"/>
    <dgm:cxn modelId="{60D557ED-5E5F-4E6F-88BB-727ED86D4961}" type="presOf" srcId="{76EC1E50-CA48-453F-8FF1-9A25AD1114CF}" destId="{B99FC236-50EF-4FBF-9A56-B2ACC3BBAFA6}" srcOrd="0" destOrd="1" presId="urn:microsoft.com/office/officeart/2005/8/layout/list1"/>
    <dgm:cxn modelId="{8F13072B-570B-404F-8361-08F817FF2348}" type="presOf" srcId="{5B28E391-0643-4380-9CC6-8C886F6D3BB4}" destId="{EBF30ACF-099C-40F4-AFC0-176C500EC68D}" srcOrd="0" destOrd="1" presId="urn:microsoft.com/office/officeart/2005/8/layout/list1"/>
    <dgm:cxn modelId="{15464456-B764-4450-9FE2-7736A7E8C0E4}" srcId="{AFA408F3-34DB-4833-A324-F3BC98016F87}" destId="{6A5E9E23-1E2F-49FE-8545-6A1551EBACFA}" srcOrd="0" destOrd="0" parTransId="{967DA49B-FFC2-4F50-B261-FC5EA5C8594B}" sibTransId="{1D43EC3A-57A1-47D8-933E-1685427FED40}"/>
    <dgm:cxn modelId="{B116DFD3-8F69-4557-B52B-D19A8804D344}" srcId="{8E344993-5AF5-4D00-B3CD-A2928B40CE6F}" destId="{A99FB9B9-F42B-4ADB-98F4-06A2F631BA1C}" srcOrd="2" destOrd="0" parTransId="{01090ED2-3C06-40D0-8B0C-9AD5D46CB6DC}" sibTransId="{5B1B1C3A-3F6D-4DB2-8FC7-94F1069322F8}"/>
    <dgm:cxn modelId="{206EB627-D6CB-455A-89FC-BEA977B0F336}" type="presOf" srcId="{F53EE5FF-EE34-4AEE-8DC4-15C153436E0A}" destId="{B99FC236-50EF-4FBF-9A56-B2ACC3BBAFA6}" srcOrd="0" destOrd="2" presId="urn:microsoft.com/office/officeart/2005/8/layout/list1"/>
    <dgm:cxn modelId="{1BEF3B79-84A9-42D7-909C-C28AB7459A9A}" type="presOf" srcId="{0DEC0A97-CDEB-4808-AAD5-C38DC7CC8186}" destId="{F36CF454-CE2B-432E-ADF4-D84297D01074}" srcOrd="0" destOrd="0" presId="urn:microsoft.com/office/officeart/2005/8/layout/list1"/>
    <dgm:cxn modelId="{E89A6C9A-DAD9-4D1C-8EFC-E38FB8134B73}" type="presOf" srcId="{2893EB08-6A87-4EE7-86D6-288FCCE5A05D}" destId="{D1AF8361-9669-4BF7-8F75-BBA3B909E331}" srcOrd="1" destOrd="0" presId="urn:microsoft.com/office/officeart/2005/8/layout/list1"/>
    <dgm:cxn modelId="{EDBCB902-4F5C-479A-AB72-DDC0230AA33C}" type="presOf" srcId="{8E344993-5AF5-4D00-B3CD-A2928B40CE6F}" destId="{D8B4314F-1737-40B6-8D31-758F6AC29006}" srcOrd="1" destOrd="0" presId="urn:microsoft.com/office/officeart/2005/8/layout/list1"/>
    <dgm:cxn modelId="{6F6798B9-3515-4CB0-A6B6-E49F51B6E8F1}" srcId="{2893EB08-6A87-4EE7-86D6-288FCCE5A05D}" destId="{76EC1E50-CA48-453F-8FF1-9A25AD1114CF}" srcOrd="1" destOrd="0" parTransId="{256AA563-DB6E-4D62-AE41-999375A6F772}" sibTransId="{FA02A579-17F4-487E-B372-840CAE973471}"/>
    <dgm:cxn modelId="{6C667135-E54E-420E-9E1A-C09C92BB2561}" type="presOf" srcId="{7AFE7402-232C-44E2-A305-5D8D70E1B432}" destId="{4574DB75-D3EF-4D7F-9AB9-3CCF30702297}" srcOrd="0" destOrd="0" presId="urn:microsoft.com/office/officeart/2005/8/layout/list1"/>
    <dgm:cxn modelId="{2EAF09A4-A050-463B-B3C6-522A85E7A81E}" type="presOf" srcId="{B3EA0D91-E147-4280-8AA3-56403E63D0B3}" destId="{B99FC236-50EF-4FBF-9A56-B2ACC3BBAFA6}" srcOrd="0" destOrd="3" presId="urn:microsoft.com/office/officeart/2005/8/layout/list1"/>
    <dgm:cxn modelId="{AD8B6138-24D4-41AC-ADF8-51E1DF755C42}" type="presOf" srcId="{2E81EDAC-15BB-4872-89E5-C711AE90A188}" destId="{28593B48-2D6F-4BB9-9E8E-053B5A3B0B89}" srcOrd="0" destOrd="0" presId="urn:microsoft.com/office/officeart/2005/8/layout/list1"/>
    <dgm:cxn modelId="{FBB556D4-4A39-47FD-BBBA-69326FD9AC60}" srcId="{2E81EDAC-15BB-4872-89E5-C711AE90A188}" destId="{2893EB08-6A87-4EE7-86D6-288FCCE5A05D}" srcOrd="3" destOrd="0" parTransId="{0E5B8C84-4D3B-40E3-8E6E-437C54F17DCD}" sibTransId="{B80489D5-11C5-4EFC-B96F-323E5C60E4E3}"/>
    <dgm:cxn modelId="{6439932E-3772-47A6-AF73-1F7BAFAF83F8}" srcId="{2893EB08-6A87-4EE7-86D6-288FCCE5A05D}" destId="{F53EE5FF-EE34-4AEE-8DC4-15C153436E0A}" srcOrd="2" destOrd="0" parTransId="{366021D0-BA5C-4E6F-906D-8C81772C0503}" sibTransId="{35EEE19D-500A-4800-A174-E06479213AC9}"/>
    <dgm:cxn modelId="{FF1E4492-6D3A-45A5-BECF-D352BEC8A3D5}" type="presOf" srcId="{ACAA1D91-CCF0-40B9-9463-EF9E6D66E06C}" destId="{EBF30ACF-099C-40F4-AFC0-176C500EC68D}" srcOrd="0" destOrd="3" presId="urn:microsoft.com/office/officeart/2005/8/layout/list1"/>
    <dgm:cxn modelId="{CA9066D2-F1E0-437E-97AF-871019D82EF1}" srcId="{8E344993-5AF5-4D00-B3CD-A2928B40CE6F}" destId="{0DEC0A97-CDEB-4808-AAD5-C38DC7CC8186}" srcOrd="0" destOrd="0" parTransId="{A5129EF9-F832-4AC8-A23E-DAEBED7D0E21}" sibTransId="{B5E3EAD0-DA03-43D7-BBF5-E7D50661F801}"/>
    <dgm:cxn modelId="{1610C46B-A10F-40FD-8ECF-846D1F61066A}" srcId="{AFA408F3-34DB-4833-A324-F3BC98016F87}" destId="{E185609C-9CF5-456C-ACED-E0F7F937B81C}" srcOrd="2" destOrd="0" parTransId="{533BA65D-6DF2-4F88-9A34-CEFE124EC5A1}" sibTransId="{B4644EC8-39AB-48E3-B32F-03043EC895E0}"/>
    <dgm:cxn modelId="{1D92FB02-3CF0-4B81-98F1-082ED954C6E3}" type="presOf" srcId="{2893EB08-6A87-4EE7-86D6-288FCCE5A05D}" destId="{918B8449-CD7D-43F9-AB88-F45843ACB63F}" srcOrd="0" destOrd="0" presId="urn:microsoft.com/office/officeart/2005/8/layout/list1"/>
    <dgm:cxn modelId="{6B3C8A1B-7482-40F0-BE1C-B9A0CF874914}" type="presOf" srcId="{6A5E9E23-1E2F-49FE-8545-6A1551EBACFA}" destId="{EBF30ACF-099C-40F4-AFC0-176C500EC68D}" srcOrd="0" destOrd="0" presId="urn:microsoft.com/office/officeart/2005/8/layout/list1"/>
    <dgm:cxn modelId="{5CE1005A-DB95-423A-8909-7DEBE74CAFAA}" type="presOf" srcId="{2B4C7107-958B-41D1-AEE9-3080DC6326B2}" destId="{B99FC236-50EF-4FBF-9A56-B2ACC3BBAFA6}" srcOrd="0" destOrd="0" presId="urn:microsoft.com/office/officeart/2005/8/layout/list1"/>
    <dgm:cxn modelId="{E41AC705-3DF9-4CCA-9DE6-222CA9FF408B}" type="presOf" srcId="{8E344993-5AF5-4D00-B3CD-A2928B40CE6F}" destId="{C426681F-2F55-4A7C-827B-5D803FD9212D}" srcOrd="0" destOrd="0" presId="urn:microsoft.com/office/officeart/2005/8/layout/list1"/>
    <dgm:cxn modelId="{833667A3-5527-43C1-BE4D-5E96DF6483FB}" type="presOf" srcId="{AFA408F3-34DB-4833-A324-F3BC98016F87}" destId="{69579729-C819-4E48-B764-D71E2A1CD5A9}" srcOrd="0" destOrd="0" presId="urn:microsoft.com/office/officeart/2005/8/layout/list1"/>
    <dgm:cxn modelId="{BE6CBDCF-0461-454E-8F92-E6F36C751362}" type="presParOf" srcId="{28593B48-2D6F-4BB9-9E8E-053B5A3B0B89}" destId="{5F7ACE67-4F9F-4422-B94C-3537466A68CB}" srcOrd="0" destOrd="0" presId="urn:microsoft.com/office/officeart/2005/8/layout/list1"/>
    <dgm:cxn modelId="{30879FC8-14BD-4E43-9D54-DCD2F9B8329A}" type="presParOf" srcId="{5F7ACE67-4F9F-4422-B94C-3537466A68CB}" destId="{C426681F-2F55-4A7C-827B-5D803FD9212D}" srcOrd="0" destOrd="0" presId="urn:microsoft.com/office/officeart/2005/8/layout/list1"/>
    <dgm:cxn modelId="{766D5375-240A-4179-8200-D3C2E269CBCB}" type="presParOf" srcId="{5F7ACE67-4F9F-4422-B94C-3537466A68CB}" destId="{D8B4314F-1737-40B6-8D31-758F6AC29006}" srcOrd="1" destOrd="0" presId="urn:microsoft.com/office/officeart/2005/8/layout/list1"/>
    <dgm:cxn modelId="{AEE729E9-E5DC-41D5-AF45-5493DB84EE5C}" type="presParOf" srcId="{28593B48-2D6F-4BB9-9E8E-053B5A3B0B89}" destId="{BA0FE1F9-AECD-446B-82AB-94B41414EA13}" srcOrd="1" destOrd="0" presId="urn:microsoft.com/office/officeart/2005/8/layout/list1"/>
    <dgm:cxn modelId="{7056D380-9DA1-4F18-93B5-E58118658867}" type="presParOf" srcId="{28593B48-2D6F-4BB9-9E8E-053B5A3B0B89}" destId="{F36CF454-CE2B-432E-ADF4-D84297D01074}" srcOrd="2" destOrd="0" presId="urn:microsoft.com/office/officeart/2005/8/layout/list1"/>
    <dgm:cxn modelId="{41B49EE7-AF50-4D29-9ABB-F03CA9591155}" type="presParOf" srcId="{28593B48-2D6F-4BB9-9E8E-053B5A3B0B89}" destId="{6AC15C87-7919-4313-B377-FFA8514C6FEE}" srcOrd="3" destOrd="0" presId="urn:microsoft.com/office/officeart/2005/8/layout/list1"/>
    <dgm:cxn modelId="{A9A674DF-7E8A-4DFB-B5BA-C332C3303E0C}" type="presParOf" srcId="{28593B48-2D6F-4BB9-9E8E-053B5A3B0B89}" destId="{5A2D9F27-4E9B-499C-9BFC-D48765FB080C}" srcOrd="4" destOrd="0" presId="urn:microsoft.com/office/officeart/2005/8/layout/list1"/>
    <dgm:cxn modelId="{AE3D333D-7231-413B-A2EA-614A304483A7}" type="presParOf" srcId="{5A2D9F27-4E9B-499C-9BFC-D48765FB080C}" destId="{DD0632E9-694C-4B53-9C14-798C3A00CBC6}" srcOrd="0" destOrd="0" presId="urn:microsoft.com/office/officeart/2005/8/layout/list1"/>
    <dgm:cxn modelId="{F6BBE7D4-B3F8-4804-A1D0-0F076198A1D0}" type="presParOf" srcId="{5A2D9F27-4E9B-499C-9BFC-D48765FB080C}" destId="{07303405-4004-4146-901C-911223777730}" srcOrd="1" destOrd="0" presId="urn:microsoft.com/office/officeart/2005/8/layout/list1"/>
    <dgm:cxn modelId="{1FBAFD87-3B2B-4DBC-A884-13A9C0E0548E}" type="presParOf" srcId="{28593B48-2D6F-4BB9-9E8E-053B5A3B0B89}" destId="{C27758DB-27C9-483A-A01D-5B54221B7DAB}" srcOrd="5" destOrd="0" presId="urn:microsoft.com/office/officeart/2005/8/layout/list1"/>
    <dgm:cxn modelId="{C71A288C-2133-4033-AC02-028F17D6309B}" type="presParOf" srcId="{28593B48-2D6F-4BB9-9E8E-053B5A3B0B89}" destId="{4574DB75-D3EF-4D7F-9AB9-3CCF30702297}" srcOrd="6" destOrd="0" presId="urn:microsoft.com/office/officeart/2005/8/layout/list1"/>
    <dgm:cxn modelId="{F54D31B0-C64F-4FC5-89AF-F63EB27F23D9}" type="presParOf" srcId="{28593B48-2D6F-4BB9-9E8E-053B5A3B0B89}" destId="{EB91BD65-E2E4-49E0-B7B3-7A2BB1CE1085}" srcOrd="7" destOrd="0" presId="urn:microsoft.com/office/officeart/2005/8/layout/list1"/>
    <dgm:cxn modelId="{2DB17BEC-67BD-48D6-98C2-0E071FD8C1D6}" type="presParOf" srcId="{28593B48-2D6F-4BB9-9E8E-053B5A3B0B89}" destId="{36987610-C8B8-4BD6-B6DF-76731483533C}" srcOrd="8" destOrd="0" presId="urn:microsoft.com/office/officeart/2005/8/layout/list1"/>
    <dgm:cxn modelId="{42CF38A2-B615-454A-A7D7-31680B9F1319}" type="presParOf" srcId="{36987610-C8B8-4BD6-B6DF-76731483533C}" destId="{69579729-C819-4E48-B764-D71E2A1CD5A9}" srcOrd="0" destOrd="0" presId="urn:microsoft.com/office/officeart/2005/8/layout/list1"/>
    <dgm:cxn modelId="{D65CABB4-DA66-4B43-B3C8-759253310576}" type="presParOf" srcId="{36987610-C8B8-4BD6-B6DF-76731483533C}" destId="{C4F75BF7-FAD5-474A-B315-E0F07F972569}" srcOrd="1" destOrd="0" presId="urn:microsoft.com/office/officeart/2005/8/layout/list1"/>
    <dgm:cxn modelId="{A7CAB233-D809-4567-B7A3-5033F6C3EA92}" type="presParOf" srcId="{28593B48-2D6F-4BB9-9E8E-053B5A3B0B89}" destId="{4044D35E-1669-4B90-A2B3-65468170D0EE}" srcOrd="9" destOrd="0" presId="urn:microsoft.com/office/officeart/2005/8/layout/list1"/>
    <dgm:cxn modelId="{D4FD0F81-2655-47D7-BC1B-09D33D9D2AEC}" type="presParOf" srcId="{28593B48-2D6F-4BB9-9E8E-053B5A3B0B89}" destId="{EBF30ACF-099C-40F4-AFC0-176C500EC68D}" srcOrd="10" destOrd="0" presId="urn:microsoft.com/office/officeart/2005/8/layout/list1"/>
    <dgm:cxn modelId="{354DD0C7-E67C-4DA8-891D-8458202AF57D}" type="presParOf" srcId="{28593B48-2D6F-4BB9-9E8E-053B5A3B0B89}" destId="{F12BF829-0CB2-48EA-A816-01829219AF62}" srcOrd="11" destOrd="0" presId="urn:microsoft.com/office/officeart/2005/8/layout/list1"/>
    <dgm:cxn modelId="{D2EE9898-594B-4826-A4D1-0019D612C87E}" type="presParOf" srcId="{28593B48-2D6F-4BB9-9E8E-053B5A3B0B89}" destId="{901E558E-B067-4E6C-8E10-05854D6428D2}" srcOrd="12" destOrd="0" presId="urn:microsoft.com/office/officeart/2005/8/layout/list1"/>
    <dgm:cxn modelId="{1614A5FA-1616-4AF4-8731-9D38ECFAA984}" type="presParOf" srcId="{901E558E-B067-4E6C-8E10-05854D6428D2}" destId="{918B8449-CD7D-43F9-AB88-F45843ACB63F}" srcOrd="0" destOrd="0" presId="urn:microsoft.com/office/officeart/2005/8/layout/list1"/>
    <dgm:cxn modelId="{72216424-6249-4AAD-B421-872AC67FF4AB}" type="presParOf" srcId="{901E558E-B067-4E6C-8E10-05854D6428D2}" destId="{D1AF8361-9669-4BF7-8F75-BBA3B909E331}" srcOrd="1" destOrd="0" presId="urn:microsoft.com/office/officeart/2005/8/layout/list1"/>
    <dgm:cxn modelId="{6E891CA4-4494-4988-B52B-131A4B9E7F7C}" type="presParOf" srcId="{28593B48-2D6F-4BB9-9E8E-053B5A3B0B89}" destId="{843CAE7E-1ED0-418F-AF81-B27313A18DA8}" srcOrd="13" destOrd="0" presId="urn:microsoft.com/office/officeart/2005/8/layout/list1"/>
    <dgm:cxn modelId="{C7F201FA-0B5D-4D44-A069-865C3679552F}" type="presParOf" srcId="{28593B48-2D6F-4BB9-9E8E-053B5A3B0B89}" destId="{B99FC236-50EF-4FBF-9A56-B2ACC3BBAFA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D4CA9F6-5B07-4FCA-B338-75F63B5E14B2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97401CA4-E1BE-490C-A468-5FB37A9B0085}">
      <dgm:prSet phldrT="[Texto]" custT="1"/>
      <dgm:spPr/>
      <dgm:t>
        <a:bodyPr/>
        <a:lstStyle/>
        <a:p>
          <a:r>
            <a:rPr lang="es-ES" sz="1800" b="1" dirty="0" smtClean="0"/>
            <a:t>Factores claves</a:t>
          </a:r>
          <a:endParaRPr lang="es-ES" sz="1800" dirty="0"/>
        </a:p>
      </dgm:t>
    </dgm:pt>
    <dgm:pt modelId="{28FE4907-5751-49B8-A27A-629ACD956F2F}" type="parTrans" cxnId="{F8FF91AC-7909-4D2B-9FA6-1CD3542B7819}">
      <dgm:prSet/>
      <dgm:spPr/>
      <dgm:t>
        <a:bodyPr/>
        <a:lstStyle/>
        <a:p>
          <a:endParaRPr lang="es-ES"/>
        </a:p>
      </dgm:t>
    </dgm:pt>
    <dgm:pt modelId="{3AFDEB87-245E-47F1-8431-2E19B69E0B26}" type="sibTrans" cxnId="{F8FF91AC-7909-4D2B-9FA6-1CD3542B7819}">
      <dgm:prSet/>
      <dgm:spPr/>
      <dgm:t>
        <a:bodyPr/>
        <a:lstStyle/>
        <a:p>
          <a:endParaRPr lang="es-ES"/>
        </a:p>
      </dgm:t>
    </dgm:pt>
    <dgm:pt modelId="{C63CF3B3-9CDE-427D-A98C-424912EE0B96}">
      <dgm:prSet phldrT="[Texto]" custT="1"/>
      <dgm:spPr/>
      <dgm:t>
        <a:bodyPr/>
        <a:lstStyle/>
        <a:p>
          <a:r>
            <a:rPr lang="es-ES" sz="1800" b="1" dirty="0" smtClean="0"/>
            <a:t>Infraestructura de comunicaciones</a:t>
          </a:r>
          <a:endParaRPr lang="es-ES" sz="1800" b="1" dirty="0"/>
        </a:p>
      </dgm:t>
    </dgm:pt>
    <dgm:pt modelId="{2603C929-3D2D-4DA0-A32A-B101CCFF91A8}" type="parTrans" cxnId="{D4740911-C3FF-4330-BB52-50A8E30C7E93}">
      <dgm:prSet/>
      <dgm:spPr/>
      <dgm:t>
        <a:bodyPr/>
        <a:lstStyle/>
        <a:p>
          <a:endParaRPr lang="es-ES"/>
        </a:p>
      </dgm:t>
    </dgm:pt>
    <dgm:pt modelId="{58C44013-9F73-41A4-81FA-4E5A7609A950}" type="sibTrans" cxnId="{D4740911-C3FF-4330-BB52-50A8E30C7E93}">
      <dgm:prSet/>
      <dgm:spPr/>
      <dgm:t>
        <a:bodyPr/>
        <a:lstStyle/>
        <a:p>
          <a:endParaRPr lang="es-ES"/>
        </a:p>
      </dgm:t>
    </dgm:pt>
    <dgm:pt modelId="{E92464C4-1B05-4DDF-9A41-AFB6600A0051}">
      <dgm:prSet/>
      <dgm:spPr/>
      <dgm:t>
        <a:bodyPr/>
        <a:lstStyle/>
        <a:p>
          <a:r>
            <a:rPr lang="es-ES" dirty="0" smtClean="0"/>
            <a:t>Disponibilidad de recursos humanos</a:t>
          </a:r>
          <a:endParaRPr lang="es-ES" dirty="0"/>
        </a:p>
      </dgm:t>
    </dgm:pt>
    <dgm:pt modelId="{A7B1754D-EF49-4828-9ACB-ED2516DC0846}" type="parTrans" cxnId="{D70772A1-ACE7-49F1-AFAE-94D5188344FF}">
      <dgm:prSet/>
      <dgm:spPr/>
      <dgm:t>
        <a:bodyPr/>
        <a:lstStyle/>
        <a:p>
          <a:endParaRPr lang="es-ES"/>
        </a:p>
      </dgm:t>
    </dgm:pt>
    <dgm:pt modelId="{A3999EDA-0A97-4E24-8170-14B414550EC9}" type="sibTrans" cxnId="{D70772A1-ACE7-49F1-AFAE-94D5188344FF}">
      <dgm:prSet/>
      <dgm:spPr/>
      <dgm:t>
        <a:bodyPr/>
        <a:lstStyle/>
        <a:p>
          <a:endParaRPr lang="es-ES"/>
        </a:p>
      </dgm:t>
    </dgm:pt>
    <dgm:pt modelId="{166A9D85-9F72-432F-8DF2-39C9A0E983EC}">
      <dgm:prSet/>
      <dgm:spPr/>
      <dgm:t>
        <a:bodyPr/>
        <a:lstStyle/>
        <a:p>
          <a:r>
            <a:rPr lang="es-ES" dirty="0" smtClean="0"/>
            <a:t>Bajos costos de la mano de obra</a:t>
          </a:r>
        </a:p>
      </dgm:t>
    </dgm:pt>
    <dgm:pt modelId="{3307A0A7-D777-446B-9E62-19511F7719BB}" type="parTrans" cxnId="{B1BE55EA-A7EF-4455-8C38-0506808A8D8A}">
      <dgm:prSet/>
      <dgm:spPr/>
      <dgm:t>
        <a:bodyPr/>
        <a:lstStyle/>
        <a:p>
          <a:endParaRPr lang="es-ES"/>
        </a:p>
      </dgm:t>
    </dgm:pt>
    <dgm:pt modelId="{89368B43-EBEE-4908-B39F-8D54669CD5D8}" type="sibTrans" cxnId="{B1BE55EA-A7EF-4455-8C38-0506808A8D8A}">
      <dgm:prSet/>
      <dgm:spPr/>
      <dgm:t>
        <a:bodyPr/>
        <a:lstStyle/>
        <a:p>
          <a:endParaRPr lang="es-ES"/>
        </a:p>
      </dgm:t>
    </dgm:pt>
    <dgm:pt modelId="{F7E3CFFA-30E0-47B9-B231-B92F4D43AC69}">
      <dgm:prSet/>
      <dgm:spPr/>
      <dgm:t>
        <a:bodyPr/>
        <a:lstStyle/>
        <a:p>
          <a:r>
            <a:rPr lang="es-ES" dirty="0" smtClean="0"/>
            <a:t>Desarrollo de parques de TI</a:t>
          </a:r>
          <a:endParaRPr lang="es-ES" dirty="0"/>
        </a:p>
      </dgm:t>
    </dgm:pt>
    <dgm:pt modelId="{C7A0716F-E618-40BC-B463-A197EDE1C531}" type="parTrans" cxnId="{E7F9B6BC-C554-4329-84D3-7C0C81C0451A}">
      <dgm:prSet/>
      <dgm:spPr/>
      <dgm:t>
        <a:bodyPr/>
        <a:lstStyle/>
        <a:p>
          <a:endParaRPr lang="es-ES"/>
        </a:p>
      </dgm:t>
    </dgm:pt>
    <dgm:pt modelId="{BB30B6E5-37D4-4F08-8005-9FEB3CC164F2}" type="sibTrans" cxnId="{E7F9B6BC-C554-4329-84D3-7C0C81C0451A}">
      <dgm:prSet/>
      <dgm:spPr/>
      <dgm:t>
        <a:bodyPr/>
        <a:lstStyle/>
        <a:p>
          <a:endParaRPr lang="es-ES"/>
        </a:p>
      </dgm:t>
    </dgm:pt>
    <dgm:pt modelId="{B3956B6C-FD57-414E-A560-365903F8F991}">
      <dgm:prSet phldrT="[Texto]" custT="1"/>
      <dgm:spPr/>
      <dgm:t>
        <a:bodyPr/>
        <a:lstStyle/>
        <a:p>
          <a:r>
            <a:rPr lang="es-ES" sz="1800" b="1" dirty="0" smtClean="0"/>
            <a:t>Atracción de IED  </a:t>
          </a:r>
          <a:endParaRPr lang="es-ES" sz="1800" b="1" dirty="0"/>
        </a:p>
      </dgm:t>
    </dgm:pt>
    <dgm:pt modelId="{1F838A08-2431-48F7-88EF-227A85E1CC3B}" type="sibTrans" cxnId="{1D53ED95-53BC-44D5-8B42-C193E0F6C6D3}">
      <dgm:prSet/>
      <dgm:spPr/>
      <dgm:t>
        <a:bodyPr/>
        <a:lstStyle/>
        <a:p>
          <a:endParaRPr lang="es-ES"/>
        </a:p>
      </dgm:t>
    </dgm:pt>
    <dgm:pt modelId="{7B19382C-9014-45A8-8041-95E482615AAE}" type="parTrans" cxnId="{1D53ED95-53BC-44D5-8B42-C193E0F6C6D3}">
      <dgm:prSet/>
      <dgm:spPr/>
      <dgm:t>
        <a:bodyPr/>
        <a:lstStyle/>
        <a:p>
          <a:endParaRPr lang="es-ES"/>
        </a:p>
      </dgm:t>
    </dgm:pt>
    <dgm:pt modelId="{29D816E3-9E0B-4A02-B626-283720D30742}">
      <dgm:prSet custT="1"/>
      <dgm:spPr/>
      <dgm:t>
        <a:bodyPr/>
        <a:lstStyle/>
        <a:p>
          <a:r>
            <a:rPr lang="es-ES" sz="1600" dirty="0" smtClean="0"/>
            <a:t>Régimen de Incentivos</a:t>
          </a:r>
          <a:endParaRPr lang="es-ES" sz="1600" dirty="0"/>
        </a:p>
      </dgm:t>
    </dgm:pt>
    <dgm:pt modelId="{EBCD212B-B599-483E-A209-BE01EDB91C6B}" type="parTrans" cxnId="{92E36148-379E-4FAE-B13C-08C6559533E8}">
      <dgm:prSet/>
      <dgm:spPr/>
      <dgm:t>
        <a:bodyPr/>
        <a:lstStyle/>
        <a:p>
          <a:endParaRPr lang="es-ES"/>
        </a:p>
      </dgm:t>
    </dgm:pt>
    <dgm:pt modelId="{A2D5ACA7-8EBE-4204-BB69-02B1CE25D723}" type="sibTrans" cxnId="{92E36148-379E-4FAE-B13C-08C6559533E8}">
      <dgm:prSet/>
      <dgm:spPr/>
      <dgm:t>
        <a:bodyPr/>
        <a:lstStyle/>
        <a:p>
          <a:endParaRPr lang="es-ES"/>
        </a:p>
      </dgm:t>
    </dgm:pt>
    <dgm:pt modelId="{84F5D53C-9C77-44A0-ABDF-BBE4DD639DB0}">
      <dgm:prSet custT="1"/>
      <dgm:spPr/>
      <dgm:t>
        <a:bodyPr/>
        <a:lstStyle/>
        <a:p>
          <a:r>
            <a:rPr lang="es-ES" sz="1600" dirty="0" smtClean="0"/>
            <a:t>Facilidades migratorias </a:t>
          </a:r>
          <a:endParaRPr lang="es-ES" sz="1600" dirty="0"/>
        </a:p>
      </dgm:t>
    </dgm:pt>
    <dgm:pt modelId="{EDF01D5E-3D0F-4758-827D-077E2FD23ABE}" type="parTrans" cxnId="{26E8E33E-AE12-4D8F-8D62-59F85C082488}">
      <dgm:prSet/>
      <dgm:spPr/>
      <dgm:t>
        <a:bodyPr/>
        <a:lstStyle/>
        <a:p>
          <a:endParaRPr lang="es-ES"/>
        </a:p>
      </dgm:t>
    </dgm:pt>
    <dgm:pt modelId="{1EBE9D43-D815-496F-B241-FC495A798313}" type="sibTrans" cxnId="{26E8E33E-AE12-4D8F-8D62-59F85C082488}">
      <dgm:prSet/>
      <dgm:spPr/>
      <dgm:t>
        <a:bodyPr/>
        <a:lstStyle/>
        <a:p>
          <a:endParaRPr lang="es-ES"/>
        </a:p>
      </dgm:t>
    </dgm:pt>
    <dgm:pt modelId="{657C66D9-D1AE-4C9C-A322-1BDAC93EE912}">
      <dgm:prSet custT="1"/>
      <dgm:spPr/>
      <dgm:t>
        <a:bodyPr/>
        <a:lstStyle/>
        <a:p>
          <a:r>
            <a:rPr lang="es-ES" sz="1600" dirty="0" smtClean="0"/>
            <a:t>Exenciones fiscales</a:t>
          </a:r>
          <a:endParaRPr lang="es-ES" sz="1600" dirty="0"/>
        </a:p>
      </dgm:t>
    </dgm:pt>
    <dgm:pt modelId="{4C17FFEC-20A6-4728-B14C-DDB99AE98E59}" type="parTrans" cxnId="{2FEC2405-2CEE-4BA4-AB05-204C5B740BF0}">
      <dgm:prSet/>
      <dgm:spPr/>
      <dgm:t>
        <a:bodyPr/>
        <a:lstStyle/>
        <a:p>
          <a:endParaRPr lang="es-ES"/>
        </a:p>
      </dgm:t>
    </dgm:pt>
    <dgm:pt modelId="{43E7E42E-0AC2-49C8-8C5F-7F5F0C470A3C}" type="sibTrans" cxnId="{2FEC2405-2CEE-4BA4-AB05-204C5B740BF0}">
      <dgm:prSet/>
      <dgm:spPr/>
      <dgm:t>
        <a:bodyPr/>
        <a:lstStyle/>
        <a:p>
          <a:endParaRPr lang="es-ES"/>
        </a:p>
      </dgm:t>
    </dgm:pt>
    <dgm:pt modelId="{544AD42A-358B-4C3D-BFA2-DE3607EC0370}">
      <dgm:prSet/>
      <dgm:spPr/>
      <dgm:t>
        <a:bodyPr/>
        <a:lstStyle/>
        <a:p>
          <a:r>
            <a:rPr lang="es-ES" dirty="0" smtClean="0"/>
            <a:t>Estabilidad cambiaria</a:t>
          </a:r>
        </a:p>
      </dgm:t>
    </dgm:pt>
    <dgm:pt modelId="{43FA36A4-8BD1-4C9E-86BC-3A0CF2292AD1}" type="parTrans" cxnId="{DDBD69B0-53CC-4490-BE1D-F350ED7A0941}">
      <dgm:prSet/>
      <dgm:spPr/>
      <dgm:t>
        <a:bodyPr/>
        <a:lstStyle/>
        <a:p>
          <a:endParaRPr lang="es-ES"/>
        </a:p>
      </dgm:t>
    </dgm:pt>
    <dgm:pt modelId="{D49174CC-E1FC-4DC0-98A3-A9279634B48F}" type="sibTrans" cxnId="{DDBD69B0-53CC-4490-BE1D-F350ED7A0941}">
      <dgm:prSet/>
      <dgm:spPr/>
      <dgm:t>
        <a:bodyPr/>
        <a:lstStyle/>
        <a:p>
          <a:endParaRPr lang="es-ES"/>
        </a:p>
      </dgm:t>
    </dgm:pt>
    <dgm:pt modelId="{C4DB681D-F7B0-4524-88D4-68B04E4C6B94}">
      <dgm:prSet/>
      <dgm:spPr/>
      <dgm:t>
        <a:bodyPr/>
        <a:lstStyle/>
        <a:p>
          <a:r>
            <a:rPr lang="es-ES" dirty="0" smtClean="0"/>
            <a:t>Inglés medio de comunicación básico en los negocios, el gobierno y las escuelas</a:t>
          </a:r>
          <a:endParaRPr lang="es-ES" dirty="0"/>
        </a:p>
      </dgm:t>
    </dgm:pt>
    <dgm:pt modelId="{E3A98576-FFB9-4872-95F2-B6C9CC1152FD}" type="parTrans" cxnId="{DB3B7457-A280-4784-B0E9-744F8E8E3C39}">
      <dgm:prSet/>
      <dgm:spPr/>
      <dgm:t>
        <a:bodyPr/>
        <a:lstStyle/>
        <a:p>
          <a:endParaRPr lang="es-ES"/>
        </a:p>
      </dgm:t>
    </dgm:pt>
    <dgm:pt modelId="{53F92B73-2F0E-4EA7-A3F0-61AC0F34F8A7}" type="sibTrans" cxnId="{DB3B7457-A280-4784-B0E9-744F8E8E3C39}">
      <dgm:prSet/>
      <dgm:spPr/>
      <dgm:t>
        <a:bodyPr/>
        <a:lstStyle/>
        <a:p>
          <a:endParaRPr lang="es-ES"/>
        </a:p>
      </dgm:t>
    </dgm:pt>
    <dgm:pt modelId="{776C33AF-E750-4442-B565-DEFD9C1E0028}">
      <dgm:prSet/>
      <dgm:spPr/>
      <dgm:t>
        <a:bodyPr/>
        <a:lstStyle/>
        <a:p>
          <a:r>
            <a:rPr lang="es-ES" dirty="0" smtClean="0"/>
            <a:t>No existe una organización que nuclee a los trabajadores de la industria</a:t>
          </a:r>
        </a:p>
      </dgm:t>
    </dgm:pt>
    <dgm:pt modelId="{257C11C4-D198-4A99-A014-06AAB00F6CE8}" type="parTrans" cxnId="{91690F86-04AB-461E-904E-16EF615F33BA}">
      <dgm:prSet/>
      <dgm:spPr/>
      <dgm:t>
        <a:bodyPr/>
        <a:lstStyle/>
        <a:p>
          <a:endParaRPr lang="es-ES"/>
        </a:p>
      </dgm:t>
    </dgm:pt>
    <dgm:pt modelId="{8E1267AA-816C-4547-AD82-D40FD4520F2A}" type="sibTrans" cxnId="{91690F86-04AB-461E-904E-16EF615F33BA}">
      <dgm:prSet/>
      <dgm:spPr/>
      <dgm:t>
        <a:bodyPr/>
        <a:lstStyle/>
        <a:p>
          <a:endParaRPr lang="es-ES"/>
        </a:p>
      </dgm:t>
    </dgm:pt>
    <dgm:pt modelId="{D1BD5224-EF9F-456D-82DC-FF08977CDECF}">
      <dgm:prSet phldrT="[Texto]" custT="1"/>
      <dgm:spPr/>
      <dgm:t>
        <a:bodyPr/>
        <a:lstStyle/>
        <a:p>
          <a:r>
            <a:rPr lang="es-ES" sz="1800" b="1" dirty="0" err="1" smtClean="0"/>
            <a:t>Call</a:t>
          </a:r>
          <a:r>
            <a:rPr lang="es-ES" sz="1800" b="1" dirty="0" smtClean="0"/>
            <a:t> centers en al agenda de desarrollo</a:t>
          </a:r>
          <a:endParaRPr lang="es-ES" sz="1800" b="1" dirty="0"/>
        </a:p>
      </dgm:t>
    </dgm:pt>
    <dgm:pt modelId="{FCA87818-CB6C-4354-B782-36768E5A0152}" type="parTrans" cxnId="{8A92422A-6841-408F-8F43-D79D2FC40598}">
      <dgm:prSet/>
      <dgm:spPr/>
      <dgm:t>
        <a:bodyPr/>
        <a:lstStyle/>
        <a:p>
          <a:endParaRPr lang="es-ES"/>
        </a:p>
      </dgm:t>
    </dgm:pt>
    <dgm:pt modelId="{75917B7F-1E45-452D-B903-E337826D9A62}" type="sibTrans" cxnId="{8A92422A-6841-408F-8F43-D79D2FC40598}">
      <dgm:prSet/>
      <dgm:spPr/>
      <dgm:t>
        <a:bodyPr/>
        <a:lstStyle/>
        <a:p>
          <a:endParaRPr lang="es-ES"/>
        </a:p>
      </dgm:t>
    </dgm:pt>
    <dgm:pt modelId="{7809E35D-6775-467F-95A2-C0B4BE0CFF3A}">
      <dgm:prSet/>
      <dgm:spPr/>
      <dgm:t>
        <a:bodyPr/>
        <a:lstStyle/>
        <a:p>
          <a:r>
            <a:rPr lang="es-ES" dirty="0" smtClean="0"/>
            <a:t>“Marca país”</a:t>
          </a:r>
          <a:endParaRPr lang="es-ES" dirty="0"/>
        </a:p>
      </dgm:t>
    </dgm:pt>
    <dgm:pt modelId="{F02790D5-FAC4-4579-9DF4-0187119B343D}" type="parTrans" cxnId="{37FC4850-6B88-469E-983D-ADFEC6DBEF27}">
      <dgm:prSet/>
      <dgm:spPr/>
      <dgm:t>
        <a:bodyPr/>
        <a:lstStyle/>
        <a:p>
          <a:endParaRPr lang="es-ES"/>
        </a:p>
      </dgm:t>
    </dgm:pt>
    <dgm:pt modelId="{ADA3A9B9-EBC2-4C42-AE76-C586EB315F09}" type="sibTrans" cxnId="{37FC4850-6B88-469E-983D-ADFEC6DBEF27}">
      <dgm:prSet/>
      <dgm:spPr/>
      <dgm:t>
        <a:bodyPr/>
        <a:lstStyle/>
        <a:p>
          <a:endParaRPr lang="es-ES"/>
        </a:p>
      </dgm:t>
    </dgm:pt>
    <dgm:pt modelId="{69C17329-3284-4AF6-9D83-12520BA9CDFF}">
      <dgm:prSet/>
      <dgm:spPr/>
      <dgm:t>
        <a:bodyPr/>
        <a:lstStyle/>
        <a:p>
          <a:r>
            <a:rPr lang="es-ES" i="1" dirty="0" err="1" smtClean="0"/>
            <a:t>Call</a:t>
          </a:r>
          <a:r>
            <a:rPr lang="es-ES" i="1" dirty="0" smtClean="0"/>
            <a:t> Centers</a:t>
          </a:r>
          <a:r>
            <a:rPr lang="es-ES" dirty="0" smtClean="0"/>
            <a:t> dentro del Plan de Prioridades de Inversión</a:t>
          </a:r>
          <a:endParaRPr lang="es-ES" dirty="0"/>
        </a:p>
      </dgm:t>
    </dgm:pt>
    <dgm:pt modelId="{30F7F369-BB2A-435B-A36B-26628A3B00FC}" type="parTrans" cxnId="{34B5A469-B361-4794-B2FB-949D8246344D}">
      <dgm:prSet/>
      <dgm:spPr/>
      <dgm:t>
        <a:bodyPr/>
        <a:lstStyle/>
        <a:p>
          <a:endParaRPr lang="es-ES"/>
        </a:p>
      </dgm:t>
    </dgm:pt>
    <dgm:pt modelId="{10FEF915-AFA5-4698-9D10-5BF4DCECE0A7}" type="sibTrans" cxnId="{34B5A469-B361-4794-B2FB-949D8246344D}">
      <dgm:prSet/>
      <dgm:spPr/>
      <dgm:t>
        <a:bodyPr/>
        <a:lstStyle/>
        <a:p>
          <a:endParaRPr lang="es-ES"/>
        </a:p>
      </dgm:t>
    </dgm:pt>
    <dgm:pt modelId="{FB1FDC65-754D-4B4D-8466-42E130B2F9BE}">
      <dgm:prSet/>
      <dgm:spPr/>
      <dgm:t>
        <a:bodyPr/>
        <a:lstStyle/>
        <a:p>
          <a:r>
            <a:rPr lang="es-ES" dirty="0" smtClean="0"/>
            <a:t>Ambiente amigable para los negocios</a:t>
          </a:r>
          <a:endParaRPr lang="es-ES" dirty="0"/>
        </a:p>
      </dgm:t>
    </dgm:pt>
    <dgm:pt modelId="{E87ECBF3-3B69-49E2-9905-56EDE3F25AF5}" type="parTrans" cxnId="{50C61DA7-CE72-4FBA-AD2E-068A609B3456}">
      <dgm:prSet/>
      <dgm:spPr/>
      <dgm:t>
        <a:bodyPr/>
        <a:lstStyle/>
        <a:p>
          <a:endParaRPr lang="es-ES"/>
        </a:p>
      </dgm:t>
    </dgm:pt>
    <dgm:pt modelId="{1389F6B4-C298-40C8-92AD-7FA98B935038}" type="sibTrans" cxnId="{50C61DA7-CE72-4FBA-AD2E-068A609B3456}">
      <dgm:prSet/>
      <dgm:spPr/>
      <dgm:t>
        <a:bodyPr/>
        <a:lstStyle/>
        <a:p>
          <a:endParaRPr lang="es-ES"/>
        </a:p>
      </dgm:t>
    </dgm:pt>
    <dgm:pt modelId="{B0CDA42D-136E-4F5E-953F-9C5231B9B567}" type="pres">
      <dgm:prSet presAssocID="{1D4CA9F6-5B07-4FCA-B338-75F63B5E14B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80C81B9F-80A4-4630-B6B6-9EE8677A9EE6}" type="pres">
      <dgm:prSet presAssocID="{97401CA4-E1BE-490C-A468-5FB37A9B0085}" presName="parentLin" presStyleCnt="0"/>
      <dgm:spPr/>
    </dgm:pt>
    <dgm:pt modelId="{FA5D715D-5F7B-459A-BC0C-492E3F300CCE}" type="pres">
      <dgm:prSet presAssocID="{97401CA4-E1BE-490C-A468-5FB37A9B0085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96AAD87A-6936-4741-873B-5638691A4C5C}" type="pres">
      <dgm:prSet presAssocID="{97401CA4-E1BE-490C-A468-5FB37A9B008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F36C32-B8CE-4BFA-B3D2-ED4C950354DA}" type="pres">
      <dgm:prSet presAssocID="{97401CA4-E1BE-490C-A468-5FB37A9B0085}" presName="negativeSpace" presStyleCnt="0"/>
      <dgm:spPr/>
    </dgm:pt>
    <dgm:pt modelId="{70904BB6-002E-429D-8BE3-2F068FCBBCE4}" type="pres">
      <dgm:prSet presAssocID="{97401CA4-E1BE-490C-A468-5FB37A9B0085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CA5325-F26F-45F7-AA70-D69DC2D748F0}" type="pres">
      <dgm:prSet presAssocID="{3AFDEB87-245E-47F1-8431-2E19B69E0B26}" presName="spaceBetweenRectangles" presStyleCnt="0"/>
      <dgm:spPr/>
    </dgm:pt>
    <dgm:pt modelId="{0FACE77B-E3CD-484F-90A0-FE685B833684}" type="pres">
      <dgm:prSet presAssocID="{C63CF3B3-9CDE-427D-A98C-424912EE0B96}" presName="parentLin" presStyleCnt="0"/>
      <dgm:spPr/>
    </dgm:pt>
    <dgm:pt modelId="{24D29D1F-E5AE-4436-B474-23BDC6A33057}" type="pres">
      <dgm:prSet presAssocID="{C63CF3B3-9CDE-427D-A98C-424912EE0B96}" presName="parentLeftMargin" presStyleLbl="node1" presStyleIdx="0" presStyleCnt="4"/>
      <dgm:spPr/>
      <dgm:t>
        <a:bodyPr/>
        <a:lstStyle/>
        <a:p>
          <a:endParaRPr lang="es-AR"/>
        </a:p>
      </dgm:t>
    </dgm:pt>
    <dgm:pt modelId="{58F06591-7070-4F02-8800-8C20B1DA6E3C}" type="pres">
      <dgm:prSet presAssocID="{C63CF3B3-9CDE-427D-A98C-424912EE0B9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B2F1A9-D6C7-4FE3-868A-147E2D106DF2}" type="pres">
      <dgm:prSet presAssocID="{C63CF3B3-9CDE-427D-A98C-424912EE0B96}" presName="negativeSpace" presStyleCnt="0"/>
      <dgm:spPr/>
    </dgm:pt>
    <dgm:pt modelId="{99548B83-D85C-4AD7-ADA8-06393C7BC1C8}" type="pres">
      <dgm:prSet presAssocID="{C63CF3B3-9CDE-427D-A98C-424912EE0B96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D979F5-6470-4378-958B-B7D61B1F79E6}" type="pres">
      <dgm:prSet presAssocID="{58C44013-9F73-41A4-81FA-4E5A7609A950}" presName="spaceBetweenRectangles" presStyleCnt="0"/>
      <dgm:spPr/>
    </dgm:pt>
    <dgm:pt modelId="{74FEDB56-BCF1-4959-8D0B-05750E0CA6A0}" type="pres">
      <dgm:prSet presAssocID="{B3956B6C-FD57-414E-A560-365903F8F991}" presName="parentLin" presStyleCnt="0"/>
      <dgm:spPr/>
    </dgm:pt>
    <dgm:pt modelId="{2E56F944-D5B1-49E5-B3AA-6F15CCD6840F}" type="pres">
      <dgm:prSet presAssocID="{B3956B6C-FD57-414E-A560-365903F8F991}" presName="parentLeftMargin" presStyleLbl="node1" presStyleIdx="1" presStyleCnt="4"/>
      <dgm:spPr/>
      <dgm:t>
        <a:bodyPr/>
        <a:lstStyle/>
        <a:p>
          <a:endParaRPr lang="es-AR"/>
        </a:p>
      </dgm:t>
    </dgm:pt>
    <dgm:pt modelId="{DF6014A3-A66C-4DDC-9B47-CFAB0E18334C}" type="pres">
      <dgm:prSet presAssocID="{B3956B6C-FD57-414E-A560-365903F8F99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2B69F06-771A-4E19-8A19-9EE9558E005E}" type="pres">
      <dgm:prSet presAssocID="{B3956B6C-FD57-414E-A560-365903F8F991}" presName="negativeSpace" presStyleCnt="0"/>
      <dgm:spPr/>
    </dgm:pt>
    <dgm:pt modelId="{FDCEAAD1-A092-4E59-8AEE-28475AC7D279}" type="pres">
      <dgm:prSet presAssocID="{B3956B6C-FD57-414E-A560-365903F8F99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E62C271-A1AB-4FDB-A1F4-AE8A56487ACC}" type="pres">
      <dgm:prSet presAssocID="{1F838A08-2431-48F7-88EF-227A85E1CC3B}" presName="spaceBetweenRectangles" presStyleCnt="0"/>
      <dgm:spPr/>
    </dgm:pt>
    <dgm:pt modelId="{8EC29E20-678F-43FA-826B-D94307A45542}" type="pres">
      <dgm:prSet presAssocID="{D1BD5224-EF9F-456D-82DC-FF08977CDECF}" presName="parentLin" presStyleCnt="0"/>
      <dgm:spPr/>
    </dgm:pt>
    <dgm:pt modelId="{74124705-EB70-4550-BC97-39EA7C79FB52}" type="pres">
      <dgm:prSet presAssocID="{D1BD5224-EF9F-456D-82DC-FF08977CDECF}" presName="parentLeftMargin" presStyleLbl="node1" presStyleIdx="2" presStyleCnt="4"/>
      <dgm:spPr/>
      <dgm:t>
        <a:bodyPr/>
        <a:lstStyle/>
        <a:p>
          <a:endParaRPr lang="es-AR"/>
        </a:p>
      </dgm:t>
    </dgm:pt>
    <dgm:pt modelId="{3FDEA5B5-2402-4D92-B405-A051DDDC579C}" type="pres">
      <dgm:prSet presAssocID="{D1BD5224-EF9F-456D-82DC-FF08977CDEC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4012A2-C4F3-4FD5-957C-1314E8D7A052}" type="pres">
      <dgm:prSet presAssocID="{D1BD5224-EF9F-456D-82DC-FF08977CDECF}" presName="negativeSpace" presStyleCnt="0"/>
      <dgm:spPr/>
    </dgm:pt>
    <dgm:pt modelId="{192DEEC6-DE4D-40C9-9610-E64E3F1F7F02}" type="pres">
      <dgm:prSet presAssocID="{D1BD5224-EF9F-456D-82DC-FF08977CDEC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4FD6A0-040D-4AA5-ABD8-C2EDE3233C91}" type="presOf" srcId="{29D816E3-9E0B-4A02-B626-283720D30742}" destId="{FDCEAAD1-A092-4E59-8AEE-28475AC7D279}" srcOrd="0" destOrd="0" presId="urn:microsoft.com/office/officeart/2005/8/layout/list1"/>
    <dgm:cxn modelId="{44E2AF00-4C28-45A7-BD46-AC820CC52F8B}" type="presOf" srcId="{776C33AF-E750-4442-B565-DEFD9C1E0028}" destId="{70904BB6-002E-429D-8BE3-2F068FCBBCE4}" srcOrd="0" destOrd="4" presId="urn:microsoft.com/office/officeart/2005/8/layout/list1"/>
    <dgm:cxn modelId="{E7F9B6BC-C554-4329-84D3-7C0C81C0451A}" srcId="{C63CF3B3-9CDE-427D-A98C-424912EE0B96}" destId="{F7E3CFFA-30E0-47B9-B231-B92F4D43AC69}" srcOrd="0" destOrd="0" parTransId="{C7A0716F-E618-40BC-B463-A197EDE1C531}" sibTransId="{BB30B6E5-37D4-4F08-8005-9FEB3CC164F2}"/>
    <dgm:cxn modelId="{48756203-0A5A-43BC-B1EC-266004CBEEB0}" type="presOf" srcId="{84F5D53C-9C77-44A0-ABDF-BBE4DD639DB0}" destId="{FDCEAAD1-A092-4E59-8AEE-28475AC7D279}" srcOrd="0" destOrd="2" presId="urn:microsoft.com/office/officeart/2005/8/layout/list1"/>
    <dgm:cxn modelId="{D3A0BA1C-DE53-4D2D-B91E-E05E890C6E4E}" type="presOf" srcId="{657C66D9-D1AE-4C9C-A322-1BDAC93EE912}" destId="{FDCEAAD1-A092-4E59-8AEE-28475AC7D279}" srcOrd="0" destOrd="1" presId="urn:microsoft.com/office/officeart/2005/8/layout/list1"/>
    <dgm:cxn modelId="{26E8E33E-AE12-4D8F-8D62-59F85C082488}" srcId="{29D816E3-9E0B-4A02-B626-283720D30742}" destId="{84F5D53C-9C77-44A0-ABDF-BBE4DD639DB0}" srcOrd="1" destOrd="0" parTransId="{EDF01D5E-3D0F-4758-827D-077E2FD23ABE}" sibTransId="{1EBE9D43-D815-496F-B241-FC495A798313}"/>
    <dgm:cxn modelId="{D70772A1-ACE7-49F1-AFAE-94D5188344FF}" srcId="{97401CA4-E1BE-490C-A468-5FB37A9B0085}" destId="{E92464C4-1B05-4DDF-9A41-AFB6600A0051}" srcOrd="0" destOrd="0" parTransId="{A7B1754D-EF49-4828-9ACB-ED2516DC0846}" sibTransId="{A3999EDA-0A97-4E24-8170-14B414550EC9}"/>
    <dgm:cxn modelId="{3751704B-1473-4948-81FB-96BB51376AC7}" type="presOf" srcId="{D1BD5224-EF9F-456D-82DC-FF08977CDECF}" destId="{3FDEA5B5-2402-4D92-B405-A051DDDC579C}" srcOrd="1" destOrd="0" presId="urn:microsoft.com/office/officeart/2005/8/layout/list1"/>
    <dgm:cxn modelId="{F0C707B4-B1B3-414F-BBBB-FC5788D2D9DA}" type="presOf" srcId="{B3956B6C-FD57-414E-A560-365903F8F991}" destId="{2E56F944-D5B1-49E5-B3AA-6F15CCD6840F}" srcOrd="0" destOrd="0" presId="urn:microsoft.com/office/officeart/2005/8/layout/list1"/>
    <dgm:cxn modelId="{2FEC2405-2CEE-4BA4-AB05-204C5B740BF0}" srcId="{29D816E3-9E0B-4A02-B626-283720D30742}" destId="{657C66D9-D1AE-4C9C-A322-1BDAC93EE912}" srcOrd="0" destOrd="0" parTransId="{4C17FFEC-20A6-4728-B14C-DDB99AE98E59}" sibTransId="{43E7E42E-0AC2-49C8-8C5F-7F5F0C470A3C}"/>
    <dgm:cxn modelId="{38DC99B8-0E34-4464-B421-81D203B2147E}" type="presOf" srcId="{B3956B6C-FD57-414E-A560-365903F8F991}" destId="{DF6014A3-A66C-4DDC-9B47-CFAB0E18334C}" srcOrd="1" destOrd="0" presId="urn:microsoft.com/office/officeart/2005/8/layout/list1"/>
    <dgm:cxn modelId="{CA8F47E6-5299-440D-8C63-4CFAC545CB78}" type="presOf" srcId="{C63CF3B3-9CDE-427D-A98C-424912EE0B96}" destId="{24D29D1F-E5AE-4436-B474-23BDC6A33057}" srcOrd="0" destOrd="0" presId="urn:microsoft.com/office/officeart/2005/8/layout/list1"/>
    <dgm:cxn modelId="{37FC4850-6B88-469E-983D-ADFEC6DBEF27}" srcId="{D1BD5224-EF9F-456D-82DC-FF08977CDECF}" destId="{7809E35D-6775-467F-95A2-C0B4BE0CFF3A}" srcOrd="1" destOrd="0" parTransId="{F02790D5-FAC4-4579-9DF4-0187119B343D}" sibTransId="{ADA3A9B9-EBC2-4C42-AE76-C586EB315F09}"/>
    <dgm:cxn modelId="{7E4EC610-2BBE-4967-A121-8FACE0D9C1EC}" type="presOf" srcId="{C63CF3B3-9CDE-427D-A98C-424912EE0B96}" destId="{58F06591-7070-4F02-8800-8C20B1DA6E3C}" srcOrd="1" destOrd="0" presId="urn:microsoft.com/office/officeart/2005/8/layout/list1"/>
    <dgm:cxn modelId="{B1BE55EA-A7EF-4455-8C38-0506808A8D8A}" srcId="{97401CA4-E1BE-490C-A468-5FB37A9B0085}" destId="{166A9D85-9F72-432F-8DF2-39C9A0E983EC}" srcOrd="1" destOrd="0" parTransId="{3307A0A7-D777-446B-9E62-19511F7719BB}" sibTransId="{89368B43-EBEE-4908-B39F-8D54669CD5D8}"/>
    <dgm:cxn modelId="{870CE27D-D092-4BBE-8325-39AF0D0537CC}" type="presOf" srcId="{F7E3CFFA-30E0-47B9-B231-B92F4D43AC69}" destId="{99548B83-D85C-4AD7-ADA8-06393C7BC1C8}" srcOrd="0" destOrd="0" presId="urn:microsoft.com/office/officeart/2005/8/layout/list1"/>
    <dgm:cxn modelId="{8A92422A-6841-408F-8F43-D79D2FC40598}" srcId="{1D4CA9F6-5B07-4FCA-B338-75F63B5E14B2}" destId="{D1BD5224-EF9F-456D-82DC-FF08977CDECF}" srcOrd="3" destOrd="0" parTransId="{FCA87818-CB6C-4354-B782-36768E5A0152}" sibTransId="{75917B7F-1E45-452D-B903-E337826D9A62}"/>
    <dgm:cxn modelId="{4AD46D50-E9AB-4511-BB63-E14310155694}" type="presOf" srcId="{544AD42A-358B-4C3D-BFA2-DE3607EC0370}" destId="{70904BB6-002E-429D-8BE3-2F068FCBBCE4}" srcOrd="0" destOrd="3" presId="urn:microsoft.com/office/officeart/2005/8/layout/list1"/>
    <dgm:cxn modelId="{DDBD69B0-53CC-4490-BE1D-F350ED7A0941}" srcId="{166A9D85-9F72-432F-8DF2-39C9A0E983EC}" destId="{544AD42A-358B-4C3D-BFA2-DE3607EC0370}" srcOrd="0" destOrd="0" parTransId="{43FA36A4-8BD1-4C9E-86BC-3A0CF2292AD1}" sibTransId="{D49174CC-E1FC-4DC0-98A3-A9279634B48F}"/>
    <dgm:cxn modelId="{F8FF91AC-7909-4D2B-9FA6-1CD3542B7819}" srcId="{1D4CA9F6-5B07-4FCA-B338-75F63B5E14B2}" destId="{97401CA4-E1BE-490C-A468-5FB37A9B0085}" srcOrd="0" destOrd="0" parTransId="{28FE4907-5751-49B8-A27A-629ACD956F2F}" sibTransId="{3AFDEB87-245E-47F1-8431-2E19B69E0B26}"/>
    <dgm:cxn modelId="{92E36148-379E-4FAE-B13C-08C6559533E8}" srcId="{B3956B6C-FD57-414E-A560-365903F8F991}" destId="{29D816E3-9E0B-4A02-B626-283720D30742}" srcOrd="0" destOrd="0" parTransId="{EBCD212B-B599-483E-A209-BE01EDB91C6B}" sibTransId="{A2D5ACA7-8EBE-4204-BB69-02B1CE25D723}"/>
    <dgm:cxn modelId="{8F78EEFF-18E6-4C47-871B-2521A38DC3B2}" type="presOf" srcId="{69C17329-3284-4AF6-9D83-12520BA9CDFF}" destId="{192DEEC6-DE4D-40C9-9610-E64E3F1F7F02}" srcOrd="0" destOrd="0" presId="urn:microsoft.com/office/officeart/2005/8/layout/list1"/>
    <dgm:cxn modelId="{50C61DA7-CE72-4FBA-AD2E-068A609B3456}" srcId="{D1BD5224-EF9F-456D-82DC-FF08977CDECF}" destId="{FB1FDC65-754D-4B4D-8466-42E130B2F9BE}" srcOrd="2" destOrd="0" parTransId="{E87ECBF3-3B69-49E2-9905-56EDE3F25AF5}" sibTransId="{1389F6B4-C298-40C8-92AD-7FA98B935038}"/>
    <dgm:cxn modelId="{B79E2592-3672-41CD-BA98-536FE7FBBBD1}" type="presOf" srcId="{D1BD5224-EF9F-456D-82DC-FF08977CDECF}" destId="{74124705-EB70-4550-BC97-39EA7C79FB52}" srcOrd="0" destOrd="0" presId="urn:microsoft.com/office/officeart/2005/8/layout/list1"/>
    <dgm:cxn modelId="{A755BE28-F585-4DB3-AD62-4B075697702E}" type="presOf" srcId="{7809E35D-6775-467F-95A2-C0B4BE0CFF3A}" destId="{192DEEC6-DE4D-40C9-9610-E64E3F1F7F02}" srcOrd="0" destOrd="1" presId="urn:microsoft.com/office/officeart/2005/8/layout/list1"/>
    <dgm:cxn modelId="{482A2B02-83B8-4012-BCC9-043F7F1C3156}" type="presOf" srcId="{97401CA4-E1BE-490C-A468-5FB37A9B0085}" destId="{FA5D715D-5F7B-459A-BC0C-492E3F300CCE}" srcOrd="0" destOrd="0" presId="urn:microsoft.com/office/officeart/2005/8/layout/list1"/>
    <dgm:cxn modelId="{ED731A68-C271-46AA-B341-0525AC7BE28C}" type="presOf" srcId="{166A9D85-9F72-432F-8DF2-39C9A0E983EC}" destId="{70904BB6-002E-429D-8BE3-2F068FCBBCE4}" srcOrd="0" destOrd="2" presId="urn:microsoft.com/office/officeart/2005/8/layout/list1"/>
    <dgm:cxn modelId="{D4740911-C3FF-4330-BB52-50A8E30C7E93}" srcId="{1D4CA9F6-5B07-4FCA-B338-75F63B5E14B2}" destId="{C63CF3B3-9CDE-427D-A98C-424912EE0B96}" srcOrd="1" destOrd="0" parTransId="{2603C929-3D2D-4DA0-A32A-B101CCFF91A8}" sibTransId="{58C44013-9F73-41A4-81FA-4E5A7609A950}"/>
    <dgm:cxn modelId="{A951EDC4-D374-46EC-B0FE-9E55648A079D}" type="presOf" srcId="{FB1FDC65-754D-4B4D-8466-42E130B2F9BE}" destId="{192DEEC6-DE4D-40C9-9610-E64E3F1F7F02}" srcOrd="0" destOrd="2" presId="urn:microsoft.com/office/officeart/2005/8/layout/list1"/>
    <dgm:cxn modelId="{D947266C-7D3C-45FD-9BB1-B2CDA6231C33}" type="presOf" srcId="{97401CA4-E1BE-490C-A468-5FB37A9B0085}" destId="{96AAD87A-6936-4741-873B-5638691A4C5C}" srcOrd="1" destOrd="0" presId="urn:microsoft.com/office/officeart/2005/8/layout/list1"/>
    <dgm:cxn modelId="{1D53ED95-53BC-44D5-8B42-C193E0F6C6D3}" srcId="{1D4CA9F6-5B07-4FCA-B338-75F63B5E14B2}" destId="{B3956B6C-FD57-414E-A560-365903F8F991}" srcOrd="2" destOrd="0" parTransId="{7B19382C-9014-45A8-8041-95E482615AAE}" sibTransId="{1F838A08-2431-48F7-88EF-227A85E1CC3B}"/>
    <dgm:cxn modelId="{718E9E82-007D-41B4-8B90-6587051BC43C}" type="presOf" srcId="{C4DB681D-F7B0-4524-88D4-68B04E4C6B94}" destId="{70904BB6-002E-429D-8BE3-2F068FCBBCE4}" srcOrd="0" destOrd="1" presId="urn:microsoft.com/office/officeart/2005/8/layout/list1"/>
    <dgm:cxn modelId="{91690F86-04AB-461E-904E-16EF615F33BA}" srcId="{166A9D85-9F72-432F-8DF2-39C9A0E983EC}" destId="{776C33AF-E750-4442-B565-DEFD9C1E0028}" srcOrd="1" destOrd="0" parTransId="{257C11C4-D198-4A99-A014-06AAB00F6CE8}" sibTransId="{8E1267AA-816C-4547-AD82-D40FD4520F2A}"/>
    <dgm:cxn modelId="{DB3B7457-A280-4784-B0E9-744F8E8E3C39}" srcId="{E92464C4-1B05-4DDF-9A41-AFB6600A0051}" destId="{C4DB681D-F7B0-4524-88D4-68B04E4C6B94}" srcOrd="0" destOrd="0" parTransId="{E3A98576-FFB9-4872-95F2-B6C9CC1152FD}" sibTransId="{53F92B73-2F0E-4EA7-A3F0-61AC0F34F8A7}"/>
    <dgm:cxn modelId="{B96EC7B7-6D09-4C47-8F90-25463FAB2FE5}" type="presOf" srcId="{E92464C4-1B05-4DDF-9A41-AFB6600A0051}" destId="{70904BB6-002E-429D-8BE3-2F068FCBBCE4}" srcOrd="0" destOrd="0" presId="urn:microsoft.com/office/officeart/2005/8/layout/list1"/>
    <dgm:cxn modelId="{3830C890-4FB3-42DC-A0AE-C580B17DD895}" type="presOf" srcId="{1D4CA9F6-5B07-4FCA-B338-75F63B5E14B2}" destId="{B0CDA42D-136E-4F5E-953F-9C5231B9B567}" srcOrd="0" destOrd="0" presId="urn:microsoft.com/office/officeart/2005/8/layout/list1"/>
    <dgm:cxn modelId="{34B5A469-B361-4794-B2FB-949D8246344D}" srcId="{D1BD5224-EF9F-456D-82DC-FF08977CDECF}" destId="{69C17329-3284-4AF6-9D83-12520BA9CDFF}" srcOrd="0" destOrd="0" parTransId="{30F7F369-BB2A-435B-A36B-26628A3B00FC}" sibTransId="{10FEF915-AFA5-4698-9D10-5BF4DCECE0A7}"/>
    <dgm:cxn modelId="{94D29DA1-13AB-4A2F-8180-F05A3E66FCAE}" type="presParOf" srcId="{B0CDA42D-136E-4F5E-953F-9C5231B9B567}" destId="{80C81B9F-80A4-4630-B6B6-9EE8677A9EE6}" srcOrd="0" destOrd="0" presId="urn:microsoft.com/office/officeart/2005/8/layout/list1"/>
    <dgm:cxn modelId="{C4FFCCFD-F46E-4A7C-905E-5B3C726BDF30}" type="presParOf" srcId="{80C81B9F-80A4-4630-B6B6-9EE8677A9EE6}" destId="{FA5D715D-5F7B-459A-BC0C-492E3F300CCE}" srcOrd="0" destOrd="0" presId="urn:microsoft.com/office/officeart/2005/8/layout/list1"/>
    <dgm:cxn modelId="{A5FE6480-632D-430C-825D-47B2010BD611}" type="presParOf" srcId="{80C81B9F-80A4-4630-B6B6-9EE8677A9EE6}" destId="{96AAD87A-6936-4741-873B-5638691A4C5C}" srcOrd="1" destOrd="0" presId="urn:microsoft.com/office/officeart/2005/8/layout/list1"/>
    <dgm:cxn modelId="{FEFEE5AC-042D-4D62-AC07-740E8F844F14}" type="presParOf" srcId="{B0CDA42D-136E-4F5E-953F-9C5231B9B567}" destId="{0BF36C32-B8CE-4BFA-B3D2-ED4C950354DA}" srcOrd="1" destOrd="0" presId="urn:microsoft.com/office/officeart/2005/8/layout/list1"/>
    <dgm:cxn modelId="{5292AB9A-837B-41C9-9F5C-C38CFB3743F7}" type="presParOf" srcId="{B0CDA42D-136E-4F5E-953F-9C5231B9B567}" destId="{70904BB6-002E-429D-8BE3-2F068FCBBCE4}" srcOrd="2" destOrd="0" presId="urn:microsoft.com/office/officeart/2005/8/layout/list1"/>
    <dgm:cxn modelId="{91CEE577-6BED-477B-8D7A-D628A085AE7E}" type="presParOf" srcId="{B0CDA42D-136E-4F5E-953F-9C5231B9B567}" destId="{15CA5325-F26F-45F7-AA70-D69DC2D748F0}" srcOrd="3" destOrd="0" presId="urn:microsoft.com/office/officeart/2005/8/layout/list1"/>
    <dgm:cxn modelId="{D2170DBC-4DFA-44E4-B29D-FFBA4FEBFD50}" type="presParOf" srcId="{B0CDA42D-136E-4F5E-953F-9C5231B9B567}" destId="{0FACE77B-E3CD-484F-90A0-FE685B833684}" srcOrd="4" destOrd="0" presId="urn:microsoft.com/office/officeart/2005/8/layout/list1"/>
    <dgm:cxn modelId="{FDA2091E-DBB6-4FDE-ABB9-C28A370F6C29}" type="presParOf" srcId="{0FACE77B-E3CD-484F-90A0-FE685B833684}" destId="{24D29D1F-E5AE-4436-B474-23BDC6A33057}" srcOrd="0" destOrd="0" presId="urn:microsoft.com/office/officeart/2005/8/layout/list1"/>
    <dgm:cxn modelId="{636C47CF-F742-4A96-95AC-25C632104D42}" type="presParOf" srcId="{0FACE77B-E3CD-484F-90A0-FE685B833684}" destId="{58F06591-7070-4F02-8800-8C20B1DA6E3C}" srcOrd="1" destOrd="0" presId="urn:microsoft.com/office/officeart/2005/8/layout/list1"/>
    <dgm:cxn modelId="{8A15AC90-24F5-421E-AB1B-F38660FD92DC}" type="presParOf" srcId="{B0CDA42D-136E-4F5E-953F-9C5231B9B567}" destId="{80B2F1A9-D6C7-4FE3-868A-147E2D106DF2}" srcOrd="5" destOrd="0" presId="urn:microsoft.com/office/officeart/2005/8/layout/list1"/>
    <dgm:cxn modelId="{602EFA99-7F9B-479D-8E32-AC6624943B7B}" type="presParOf" srcId="{B0CDA42D-136E-4F5E-953F-9C5231B9B567}" destId="{99548B83-D85C-4AD7-ADA8-06393C7BC1C8}" srcOrd="6" destOrd="0" presId="urn:microsoft.com/office/officeart/2005/8/layout/list1"/>
    <dgm:cxn modelId="{FA2BA9CD-9610-42F5-B27D-161FA1F70069}" type="presParOf" srcId="{B0CDA42D-136E-4F5E-953F-9C5231B9B567}" destId="{03D979F5-6470-4378-958B-B7D61B1F79E6}" srcOrd="7" destOrd="0" presId="urn:microsoft.com/office/officeart/2005/8/layout/list1"/>
    <dgm:cxn modelId="{BD763E17-969D-4F2C-955D-ADA1790B4D13}" type="presParOf" srcId="{B0CDA42D-136E-4F5E-953F-9C5231B9B567}" destId="{74FEDB56-BCF1-4959-8D0B-05750E0CA6A0}" srcOrd="8" destOrd="0" presId="urn:microsoft.com/office/officeart/2005/8/layout/list1"/>
    <dgm:cxn modelId="{16BDA8DE-BF86-47A7-BED7-36B7B3CCEFBD}" type="presParOf" srcId="{74FEDB56-BCF1-4959-8D0B-05750E0CA6A0}" destId="{2E56F944-D5B1-49E5-B3AA-6F15CCD6840F}" srcOrd="0" destOrd="0" presId="urn:microsoft.com/office/officeart/2005/8/layout/list1"/>
    <dgm:cxn modelId="{6F1194CE-3EDE-4900-9372-39B1691FE67A}" type="presParOf" srcId="{74FEDB56-BCF1-4959-8D0B-05750E0CA6A0}" destId="{DF6014A3-A66C-4DDC-9B47-CFAB0E18334C}" srcOrd="1" destOrd="0" presId="urn:microsoft.com/office/officeart/2005/8/layout/list1"/>
    <dgm:cxn modelId="{58BC3B60-C851-41D9-8B46-33D07C3587E0}" type="presParOf" srcId="{B0CDA42D-136E-4F5E-953F-9C5231B9B567}" destId="{42B69F06-771A-4E19-8A19-9EE9558E005E}" srcOrd="9" destOrd="0" presId="urn:microsoft.com/office/officeart/2005/8/layout/list1"/>
    <dgm:cxn modelId="{5EB71FAA-464F-4302-8470-C4930AC572E2}" type="presParOf" srcId="{B0CDA42D-136E-4F5E-953F-9C5231B9B567}" destId="{FDCEAAD1-A092-4E59-8AEE-28475AC7D279}" srcOrd="10" destOrd="0" presId="urn:microsoft.com/office/officeart/2005/8/layout/list1"/>
    <dgm:cxn modelId="{EEC61162-D2FA-4ED9-8374-A85985E80B51}" type="presParOf" srcId="{B0CDA42D-136E-4F5E-953F-9C5231B9B567}" destId="{8E62C271-A1AB-4FDB-A1F4-AE8A56487ACC}" srcOrd="11" destOrd="0" presId="urn:microsoft.com/office/officeart/2005/8/layout/list1"/>
    <dgm:cxn modelId="{34BCC48B-CDEC-43B8-BC6F-0E8A6C7A1C50}" type="presParOf" srcId="{B0CDA42D-136E-4F5E-953F-9C5231B9B567}" destId="{8EC29E20-678F-43FA-826B-D94307A45542}" srcOrd="12" destOrd="0" presId="urn:microsoft.com/office/officeart/2005/8/layout/list1"/>
    <dgm:cxn modelId="{B807387C-8CD2-42C9-81B4-0A3E9B5A77C3}" type="presParOf" srcId="{8EC29E20-678F-43FA-826B-D94307A45542}" destId="{74124705-EB70-4550-BC97-39EA7C79FB52}" srcOrd="0" destOrd="0" presId="urn:microsoft.com/office/officeart/2005/8/layout/list1"/>
    <dgm:cxn modelId="{F1FC85F2-BB82-4934-96D3-7325F6E8AA4B}" type="presParOf" srcId="{8EC29E20-678F-43FA-826B-D94307A45542}" destId="{3FDEA5B5-2402-4D92-B405-A051DDDC579C}" srcOrd="1" destOrd="0" presId="urn:microsoft.com/office/officeart/2005/8/layout/list1"/>
    <dgm:cxn modelId="{1BE37D32-5A0C-4391-8723-C2C39A0268C7}" type="presParOf" srcId="{B0CDA42D-136E-4F5E-953F-9C5231B9B567}" destId="{7B4012A2-C4F3-4FD5-957C-1314E8D7A052}" srcOrd="13" destOrd="0" presId="urn:microsoft.com/office/officeart/2005/8/layout/list1"/>
    <dgm:cxn modelId="{6A36930B-A41D-4AEF-900E-F6B844A9920E}" type="presParOf" srcId="{B0CDA42D-136E-4F5E-953F-9C5231B9B567}" destId="{192DEEC6-DE4D-40C9-9610-E64E3F1F7F0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2B0703D-07DA-44B5-844D-E90E84299FFA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2D884A61-A707-4D2D-9A08-57CD42DEC6A4}">
      <dgm:prSet phldrT="[Texto]" custT="1"/>
      <dgm:spPr/>
      <dgm:t>
        <a:bodyPr/>
        <a:lstStyle/>
        <a:p>
          <a:r>
            <a:rPr lang="es-ES" sz="2200" b="1" dirty="0" smtClean="0"/>
            <a:t>Objetivos</a:t>
          </a:r>
          <a:endParaRPr lang="es-ES" sz="2200" b="1" dirty="0"/>
        </a:p>
      </dgm:t>
    </dgm:pt>
    <dgm:pt modelId="{E5128625-EB76-4E65-A610-71AD0D99948E}" type="parTrans" cxnId="{2DBBA622-B2D9-4E21-8523-611CFC6B20ED}">
      <dgm:prSet/>
      <dgm:spPr/>
      <dgm:t>
        <a:bodyPr/>
        <a:lstStyle/>
        <a:p>
          <a:endParaRPr lang="es-ES"/>
        </a:p>
      </dgm:t>
    </dgm:pt>
    <dgm:pt modelId="{5EF77C55-538B-49AA-9A9E-04CFA677D79D}" type="sibTrans" cxnId="{2DBBA622-B2D9-4E21-8523-611CFC6B20ED}">
      <dgm:prSet/>
      <dgm:spPr/>
      <dgm:t>
        <a:bodyPr/>
        <a:lstStyle/>
        <a:p>
          <a:endParaRPr lang="es-ES"/>
        </a:p>
      </dgm:t>
    </dgm:pt>
    <dgm:pt modelId="{B89E0097-D06A-4063-A5B5-E5CCA08470BE}">
      <dgm:prSet phldrT="[Texto]" custT="1"/>
      <dgm:spPr/>
      <dgm:t>
        <a:bodyPr/>
        <a:lstStyle/>
        <a:p>
          <a:r>
            <a:rPr lang="es-ES" sz="2200" b="1" dirty="0" smtClean="0"/>
            <a:t>Metodología</a:t>
          </a:r>
          <a:endParaRPr lang="es-ES" sz="2200" b="1" dirty="0"/>
        </a:p>
      </dgm:t>
    </dgm:pt>
    <dgm:pt modelId="{CCC71740-7FAF-442A-B77A-2F73A7BBD15A}" type="parTrans" cxnId="{3D97F8FC-8458-40C7-9E58-92E5A50351C5}">
      <dgm:prSet/>
      <dgm:spPr/>
      <dgm:t>
        <a:bodyPr/>
        <a:lstStyle/>
        <a:p>
          <a:endParaRPr lang="es-ES"/>
        </a:p>
      </dgm:t>
    </dgm:pt>
    <dgm:pt modelId="{F525406B-4416-4E1E-B427-5BDDBF51483C}" type="sibTrans" cxnId="{3D97F8FC-8458-40C7-9E58-92E5A50351C5}">
      <dgm:prSet/>
      <dgm:spPr/>
      <dgm:t>
        <a:bodyPr/>
        <a:lstStyle/>
        <a:p>
          <a:endParaRPr lang="es-ES"/>
        </a:p>
      </dgm:t>
    </dgm:pt>
    <dgm:pt modelId="{577A8F56-422D-4307-A3B2-52FE3CDF0CE0}">
      <dgm:prSet phldrT="[Texto]" custT="1"/>
      <dgm:spPr/>
      <dgm:t>
        <a:bodyPr/>
        <a:lstStyle/>
        <a:p>
          <a:r>
            <a:rPr lang="es-ES" sz="2200" b="1" dirty="0" smtClean="0"/>
            <a:t>Resultados</a:t>
          </a:r>
          <a:endParaRPr lang="es-ES" sz="2200" b="1" dirty="0"/>
        </a:p>
      </dgm:t>
    </dgm:pt>
    <dgm:pt modelId="{9879E4A0-B4FB-46F2-94C5-F89ADE18C8E2}" type="parTrans" cxnId="{A6D91DB9-28EC-4F5B-B827-7EEFFE97F720}">
      <dgm:prSet/>
      <dgm:spPr/>
      <dgm:t>
        <a:bodyPr/>
        <a:lstStyle/>
        <a:p>
          <a:endParaRPr lang="es-ES"/>
        </a:p>
      </dgm:t>
    </dgm:pt>
    <dgm:pt modelId="{59753B49-8A91-4EA2-B5C8-63535209D694}" type="sibTrans" cxnId="{A6D91DB9-28EC-4F5B-B827-7EEFFE97F720}">
      <dgm:prSet/>
      <dgm:spPr/>
      <dgm:t>
        <a:bodyPr/>
        <a:lstStyle/>
        <a:p>
          <a:endParaRPr lang="es-ES"/>
        </a:p>
      </dgm:t>
    </dgm:pt>
    <dgm:pt modelId="{8DD19FFC-40CC-483A-9DA9-F98C37E9DC1F}">
      <dgm:prSet/>
      <dgm:spPr/>
      <dgm:t>
        <a:bodyPr/>
        <a:lstStyle/>
        <a:p>
          <a:r>
            <a:rPr lang="es-ES" dirty="0" smtClean="0"/>
            <a:t>Obstáculos para la exportación de servicios</a:t>
          </a:r>
          <a:endParaRPr lang="es-ES" dirty="0"/>
        </a:p>
      </dgm:t>
    </dgm:pt>
    <dgm:pt modelId="{447F9CC4-CCAD-4BD1-8D99-93EA4330BE4C}" type="parTrans" cxnId="{DAF88A9A-2855-4F8E-BEB3-322E4823187B}">
      <dgm:prSet/>
      <dgm:spPr/>
      <dgm:t>
        <a:bodyPr/>
        <a:lstStyle/>
        <a:p>
          <a:endParaRPr lang="es-ES"/>
        </a:p>
      </dgm:t>
    </dgm:pt>
    <dgm:pt modelId="{1C5C7579-852D-4421-868D-E7F0138EAF61}" type="sibTrans" cxnId="{DAF88A9A-2855-4F8E-BEB3-322E4823187B}">
      <dgm:prSet/>
      <dgm:spPr/>
      <dgm:t>
        <a:bodyPr/>
        <a:lstStyle/>
        <a:p>
          <a:endParaRPr lang="es-ES"/>
        </a:p>
      </dgm:t>
    </dgm:pt>
    <dgm:pt modelId="{075A890A-2F44-46ED-B19C-5E7CCB573149}">
      <dgm:prSet/>
      <dgm:spPr/>
      <dgm:t>
        <a:bodyPr/>
        <a:lstStyle/>
        <a:p>
          <a:r>
            <a:rPr lang="es-ES" dirty="0" smtClean="0"/>
            <a:t>Impacto percibido de las políticas públicas de estímulo</a:t>
          </a:r>
        </a:p>
      </dgm:t>
    </dgm:pt>
    <dgm:pt modelId="{E33D0E3F-6F33-46B7-A414-D42485450E27}" type="parTrans" cxnId="{8B638756-D2D8-4344-AC70-609013897641}">
      <dgm:prSet/>
      <dgm:spPr/>
      <dgm:t>
        <a:bodyPr/>
        <a:lstStyle/>
        <a:p>
          <a:endParaRPr lang="es-ES"/>
        </a:p>
      </dgm:t>
    </dgm:pt>
    <dgm:pt modelId="{5586010F-3190-4E64-9681-C08215F74A0E}" type="sibTrans" cxnId="{8B638756-D2D8-4344-AC70-609013897641}">
      <dgm:prSet/>
      <dgm:spPr/>
      <dgm:t>
        <a:bodyPr/>
        <a:lstStyle/>
        <a:p>
          <a:endParaRPr lang="es-ES"/>
        </a:p>
      </dgm:t>
    </dgm:pt>
    <dgm:pt modelId="{A165954B-BF7E-4500-9A09-A4C78C68E9E3}">
      <dgm:prSet/>
      <dgm:spPr/>
      <dgm:t>
        <a:bodyPr/>
        <a:lstStyle/>
        <a:p>
          <a:r>
            <a:rPr lang="es-ES" dirty="0" smtClean="0"/>
            <a:t>174 respuestas válidas</a:t>
          </a:r>
          <a:endParaRPr lang="es-ES" dirty="0"/>
        </a:p>
      </dgm:t>
    </dgm:pt>
    <dgm:pt modelId="{F7CEF9FF-82C6-48BA-9ABE-5FCCD06D8C86}" type="parTrans" cxnId="{BF79C790-FA0F-4036-A02A-62EB22F7B86D}">
      <dgm:prSet/>
      <dgm:spPr/>
      <dgm:t>
        <a:bodyPr/>
        <a:lstStyle/>
        <a:p>
          <a:endParaRPr lang="es-ES"/>
        </a:p>
      </dgm:t>
    </dgm:pt>
    <dgm:pt modelId="{E6F05C1D-DE2A-4426-AA44-ACA82FB792A1}" type="sibTrans" cxnId="{BF79C790-FA0F-4036-A02A-62EB22F7B86D}">
      <dgm:prSet/>
      <dgm:spPr/>
      <dgm:t>
        <a:bodyPr/>
        <a:lstStyle/>
        <a:p>
          <a:endParaRPr lang="es-ES"/>
        </a:p>
      </dgm:t>
    </dgm:pt>
    <dgm:pt modelId="{5D6A2300-3730-468E-A2A9-439A56A8E54D}">
      <dgm:prSet/>
      <dgm:spPr/>
      <dgm:t>
        <a:bodyPr/>
        <a:lstStyle/>
        <a:p>
          <a:r>
            <a:rPr lang="es-ES" dirty="0" smtClean="0"/>
            <a:t>1ra etapa: Confección de la encuesta</a:t>
          </a:r>
          <a:endParaRPr lang="es-ES" dirty="0"/>
        </a:p>
      </dgm:t>
    </dgm:pt>
    <dgm:pt modelId="{37B4C609-08EB-4786-840A-F4AD8FF7E8D0}" type="parTrans" cxnId="{CC12AD5C-0C5C-43CC-837D-75485BA93DAC}">
      <dgm:prSet/>
      <dgm:spPr/>
      <dgm:t>
        <a:bodyPr/>
        <a:lstStyle/>
        <a:p>
          <a:endParaRPr lang="es-ES"/>
        </a:p>
      </dgm:t>
    </dgm:pt>
    <dgm:pt modelId="{32DAD133-5FA6-4A9F-A147-7021ABC3E0DC}" type="sibTrans" cxnId="{CC12AD5C-0C5C-43CC-837D-75485BA93DAC}">
      <dgm:prSet/>
      <dgm:spPr/>
      <dgm:t>
        <a:bodyPr/>
        <a:lstStyle/>
        <a:p>
          <a:endParaRPr lang="es-ES"/>
        </a:p>
      </dgm:t>
    </dgm:pt>
    <dgm:pt modelId="{F610C31D-5C9C-4014-A30B-48C07BAE5159}">
      <dgm:prSet/>
      <dgm:spPr/>
      <dgm:t>
        <a:bodyPr/>
        <a:lstStyle/>
        <a:p>
          <a:r>
            <a:rPr lang="es-ES" dirty="0" smtClean="0"/>
            <a:t>Revisión de la literatura</a:t>
          </a:r>
        </a:p>
      </dgm:t>
    </dgm:pt>
    <dgm:pt modelId="{001BEF95-B966-4E53-804C-B4FE9E3E8263}" type="parTrans" cxnId="{447DB990-142A-4C26-B4CA-AE69649724FA}">
      <dgm:prSet/>
      <dgm:spPr/>
      <dgm:t>
        <a:bodyPr/>
        <a:lstStyle/>
        <a:p>
          <a:endParaRPr lang="es-ES"/>
        </a:p>
      </dgm:t>
    </dgm:pt>
    <dgm:pt modelId="{88B6E458-3104-4233-B038-84E1E481A10B}" type="sibTrans" cxnId="{447DB990-142A-4C26-B4CA-AE69649724FA}">
      <dgm:prSet/>
      <dgm:spPr/>
      <dgm:t>
        <a:bodyPr/>
        <a:lstStyle/>
        <a:p>
          <a:endParaRPr lang="es-ES"/>
        </a:p>
      </dgm:t>
    </dgm:pt>
    <dgm:pt modelId="{6B25F69E-8AE1-4F0C-9F89-07B8D6F43EDE}">
      <dgm:prSet/>
      <dgm:spPr/>
      <dgm:t>
        <a:bodyPr/>
        <a:lstStyle/>
        <a:p>
          <a:r>
            <a:rPr lang="es-ES" dirty="0" smtClean="0"/>
            <a:t>Informantes clave</a:t>
          </a:r>
        </a:p>
      </dgm:t>
    </dgm:pt>
    <dgm:pt modelId="{1984EA9B-62E9-42FE-8DCE-936C758C28E9}" type="parTrans" cxnId="{F953BF32-6CF6-443C-ACEE-390688069BA4}">
      <dgm:prSet/>
      <dgm:spPr/>
      <dgm:t>
        <a:bodyPr/>
        <a:lstStyle/>
        <a:p>
          <a:endParaRPr lang="es-ES"/>
        </a:p>
      </dgm:t>
    </dgm:pt>
    <dgm:pt modelId="{51DD0702-42E5-4414-914C-E93AD7F1906D}" type="sibTrans" cxnId="{F953BF32-6CF6-443C-ACEE-390688069BA4}">
      <dgm:prSet/>
      <dgm:spPr/>
      <dgm:t>
        <a:bodyPr/>
        <a:lstStyle/>
        <a:p>
          <a:endParaRPr lang="es-ES"/>
        </a:p>
      </dgm:t>
    </dgm:pt>
    <dgm:pt modelId="{4B44BBD9-8CE5-4CDE-9185-EAA0C88B3643}">
      <dgm:prSet/>
      <dgm:spPr/>
      <dgm:t>
        <a:bodyPr/>
        <a:lstStyle/>
        <a:p>
          <a:r>
            <a:rPr lang="es-ES" dirty="0" smtClean="0"/>
            <a:t>2da etapa: Implementación</a:t>
          </a:r>
        </a:p>
      </dgm:t>
    </dgm:pt>
    <dgm:pt modelId="{388DA8B1-A62B-4F91-A305-2ADBB056B7A5}" type="parTrans" cxnId="{FB174987-B37E-4535-AED6-2139B8198D5C}">
      <dgm:prSet/>
      <dgm:spPr/>
      <dgm:t>
        <a:bodyPr/>
        <a:lstStyle/>
        <a:p>
          <a:endParaRPr lang="es-ES"/>
        </a:p>
      </dgm:t>
    </dgm:pt>
    <dgm:pt modelId="{5965E4C5-A73C-448F-BBBF-8966C7C3DF97}" type="sibTrans" cxnId="{FB174987-B37E-4535-AED6-2139B8198D5C}">
      <dgm:prSet/>
      <dgm:spPr/>
      <dgm:t>
        <a:bodyPr/>
        <a:lstStyle/>
        <a:p>
          <a:endParaRPr lang="es-ES"/>
        </a:p>
      </dgm:t>
    </dgm:pt>
    <dgm:pt modelId="{8CFDE9AB-5981-4767-858A-A7F1068C9D34}">
      <dgm:prSet/>
      <dgm:spPr/>
      <dgm:t>
        <a:bodyPr/>
        <a:lstStyle/>
        <a:p>
          <a:r>
            <a:rPr lang="es-ES" dirty="0" smtClean="0"/>
            <a:t>Online: Plataforma jotform.com</a:t>
          </a:r>
        </a:p>
      </dgm:t>
    </dgm:pt>
    <dgm:pt modelId="{44613A5D-E8B7-477B-B65B-17A34456457C}" type="parTrans" cxnId="{A6AC8D7F-2455-4DC0-8C0E-D4772F8E3FF4}">
      <dgm:prSet/>
      <dgm:spPr/>
      <dgm:t>
        <a:bodyPr/>
        <a:lstStyle/>
        <a:p>
          <a:endParaRPr lang="es-ES"/>
        </a:p>
      </dgm:t>
    </dgm:pt>
    <dgm:pt modelId="{FE28876B-29AF-45B6-A82A-314B105CCA4F}" type="sibTrans" cxnId="{A6AC8D7F-2455-4DC0-8C0E-D4772F8E3FF4}">
      <dgm:prSet/>
      <dgm:spPr/>
      <dgm:t>
        <a:bodyPr/>
        <a:lstStyle/>
        <a:p>
          <a:endParaRPr lang="es-ES"/>
        </a:p>
      </dgm:t>
    </dgm:pt>
    <dgm:pt modelId="{732070B3-924D-432C-AB2F-DC99AD5B0017}">
      <dgm:prSet/>
      <dgm:spPr/>
      <dgm:t>
        <a:bodyPr/>
        <a:lstStyle/>
        <a:p>
          <a:r>
            <a:rPr lang="es-ES" dirty="0" err="1" smtClean="0"/>
            <a:t>Autoadministrada</a:t>
          </a:r>
          <a:endParaRPr lang="es-ES" dirty="0" smtClean="0"/>
        </a:p>
      </dgm:t>
    </dgm:pt>
    <dgm:pt modelId="{165B016C-79FA-479C-B20A-A1DC540AB7E0}" type="parTrans" cxnId="{BA199535-EA03-4EB9-8B88-3DCCEB87E69E}">
      <dgm:prSet/>
      <dgm:spPr/>
      <dgm:t>
        <a:bodyPr/>
        <a:lstStyle/>
        <a:p>
          <a:endParaRPr lang="es-ES"/>
        </a:p>
      </dgm:t>
    </dgm:pt>
    <dgm:pt modelId="{843611CB-A174-4B58-B105-AC834D45B369}" type="sibTrans" cxnId="{BA199535-EA03-4EB9-8B88-3DCCEB87E69E}">
      <dgm:prSet/>
      <dgm:spPr/>
      <dgm:t>
        <a:bodyPr/>
        <a:lstStyle/>
        <a:p>
          <a:endParaRPr lang="es-ES"/>
        </a:p>
      </dgm:t>
    </dgm:pt>
    <dgm:pt modelId="{39886437-E702-406E-B123-54062AAB5056}">
      <dgm:prSet/>
      <dgm:spPr/>
      <dgm:t>
        <a:bodyPr/>
        <a:lstStyle/>
        <a:p>
          <a:r>
            <a:rPr lang="es-ES" dirty="0" smtClean="0"/>
            <a:t>Difusión: Agencias de promoción nacionales (Red Ibero) + BID + ALES + Outsource2LAC</a:t>
          </a:r>
        </a:p>
      </dgm:t>
    </dgm:pt>
    <dgm:pt modelId="{D15B9368-AACD-4E94-85E7-5F87B1AB8398}" type="parTrans" cxnId="{E439AB48-BDB8-4FA5-B61F-84D729999B30}">
      <dgm:prSet/>
      <dgm:spPr/>
      <dgm:t>
        <a:bodyPr/>
        <a:lstStyle/>
        <a:p>
          <a:endParaRPr lang="es-ES"/>
        </a:p>
      </dgm:t>
    </dgm:pt>
    <dgm:pt modelId="{8C1743CA-D3AD-4BC4-881C-B9DACD34B8A0}" type="sibTrans" cxnId="{E439AB48-BDB8-4FA5-B61F-84D729999B30}">
      <dgm:prSet/>
      <dgm:spPr/>
      <dgm:t>
        <a:bodyPr/>
        <a:lstStyle/>
        <a:p>
          <a:endParaRPr lang="es-ES"/>
        </a:p>
      </dgm:t>
    </dgm:pt>
    <dgm:pt modelId="{2890FBCA-BFA6-4442-913E-DA8662BD4447}">
      <dgm:prSet/>
      <dgm:spPr/>
      <dgm:t>
        <a:bodyPr/>
        <a:lstStyle/>
        <a:p>
          <a:r>
            <a:rPr lang="es-ES" dirty="0" smtClean="0"/>
            <a:t>Duración: fines de marzo y mediados de agosto de 2014</a:t>
          </a:r>
        </a:p>
      </dgm:t>
    </dgm:pt>
    <dgm:pt modelId="{E1DF34D1-7CAD-4E0C-A1F4-75B6CE25B819}" type="parTrans" cxnId="{C44661CC-74AD-4A52-ACF4-5A466E201B26}">
      <dgm:prSet/>
      <dgm:spPr/>
      <dgm:t>
        <a:bodyPr/>
        <a:lstStyle/>
        <a:p>
          <a:endParaRPr lang="es-ES"/>
        </a:p>
      </dgm:t>
    </dgm:pt>
    <dgm:pt modelId="{CD404D28-7812-4C9C-B5B2-3C0A6FF22212}" type="sibTrans" cxnId="{C44661CC-74AD-4A52-ACF4-5A466E201B26}">
      <dgm:prSet/>
      <dgm:spPr/>
      <dgm:t>
        <a:bodyPr/>
        <a:lstStyle/>
        <a:p>
          <a:endParaRPr lang="es-ES"/>
        </a:p>
      </dgm:t>
    </dgm:pt>
    <dgm:pt modelId="{B91BDE0D-92E8-4029-B9A5-997A25FD7606}" type="pres">
      <dgm:prSet presAssocID="{A2B0703D-07DA-44B5-844D-E90E84299FF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15FE30A-5270-4096-B5E8-7072103A9AFD}" type="pres">
      <dgm:prSet presAssocID="{2D884A61-A707-4D2D-9A08-57CD42DEC6A4}" presName="parentLin" presStyleCnt="0"/>
      <dgm:spPr/>
    </dgm:pt>
    <dgm:pt modelId="{B9D79541-58BB-4E62-8876-41CB8EF8B0A2}" type="pres">
      <dgm:prSet presAssocID="{2D884A61-A707-4D2D-9A08-57CD42DEC6A4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D8AFCD58-609A-4DB6-AC71-82077AC896C8}" type="pres">
      <dgm:prSet presAssocID="{2D884A61-A707-4D2D-9A08-57CD42DEC6A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FC3809-36E2-4F34-A462-383B4C350379}" type="pres">
      <dgm:prSet presAssocID="{2D884A61-A707-4D2D-9A08-57CD42DEC6A4}" presName="negativeSpace" presStyleCnt="0"/>
      <dgm:spPr/>
    </dgm:pt>
    <dgm:pt modelId="{00B82561-C905-434C-B7BB-098F6A43AE0C}" type="pres">
      <dgm:prSet presAssocID="{2D884A61-A707-4D2D-9A08-57CD42DEC6A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D84F9E-F0EF-4A06-98A8-8DD82ACDD774}" type="pres">
      <dgm:prSet presAssocID="{5EF77C55-538B-49AA-9A9E-04CFA677D79D}" presName="spaceBetweenRectangles" presStyleCnt="0"/>
      <dgm:spPr/>
    </dgm:pt>
    <dgm:pt modelId="{29758E03-2BED-465F-A8F4-8DE53249681F}" type="pres">
      <dgm:prSet presAssocID="{B89E0097-D06A-4063-A5B5-E5CCA08470BE}" presName="parentLin" presStyleCnt="0"/>
      <dgm:spPr/>
    </dgm:pt>
    <dgm:pt modelId="{8CC69C21-4955-47FD-B467-9085B0F4A866}" type="pres">
      <dgm:prSet presAssocID="{B89E0097-D06A-4063-A5B5-E5CCA08470BE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93FCDF74-668F-4FEB-8A65-97E817B2E77F}" type="pres">
      <dgm:prSet presAssocID="{B89E0097-D06A-4063-A5B5-E5CCA08470B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CC4E94C-64A4-4338-8D34-A65D9725BC67}" type="pres">
      <dgm:prSet presAssocID="{B89E0097-D06A-4063-A5B5-E5CCA08470BE}" presName="negativeSpace" presStyleCnt="0"/>
      <dgm:spPr/>
    </dgm:pt>
    <dgm:pt modelId="{D8A6DF0C-706B-4030-B39C-D9A2AFD10BA7}" type="pres">
      <dgm:prSet presAssocID="{B89E0097-D06A-4063-A5B5-E5CCA08470B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6ED894-A432-4F6A-8098-0C020C7DC87E}" type="pres">
      <dgm:prSet presAssocID="{F525406B-4416-4E1E-B427-5BDDBF51483C}" presName="spaceBetweenRectangles" presStyleCnt="0"/>
      <dgm:spPr/>
    </dgm:pt>
    <dgm:pt modelId="{FE40617E-F04F-4145-BA1C-01670632E884}" type="pres">
      <dgm:prSet presAssocID="{577A8F56-422D-4307-A3B2-52FE3CDF0CE0}" presName="parentLin" presStyleCnt="0"/>
      <dgm:spPr/>
    </dgm:pt>
    <dgm:pt modelId="{FA267D15-9F1C-4E2C-92C4-31D9F67E2B93}" type="pres">
      <dgm:prSet presAssocID="{577A8F56-422D-4307-A3B2-52FE3CDF0CE0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7AE5FC5B-B06D-47AA-A4F6-1C6C076F0E23}" type="pres">
      <dgm:prSet presAssocID="{577A8F56-422D-4307-A3B2-52FE3CDF0CE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A1DE1C-B92C-476D-B81F-4BDD8AE50548}" type="pres">
      <dgm:prSet presAssocID="{577A8F56-422D-4307-A3B2-52FE3CDF0CE0}" presName="negativeSpace" presStyleCnt="0"/>
      <dgm:spPr/>
    </dgm:pt>
    <dgm:pt modelId="{06EC0932-EFE4-4C21-B838-76B81E5C9613}" type="pres">
      <dgm:prSet presAssocID="{577A8F56-422D-4307-A3B2-52FE3CDF0CE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F65AE7C-56F5-4767-B430-4240B14F47D8}" type="presOf" srcId="{4B44BBD9-8CE5-4CDE-9185-EAA0C88B3643}" destId="{D8A6DF0C-706B-4030-B39C-D9A2AFD10BA7}" srcOrd="0" destOrd="3" presId="urn:microsoft.com/office/officeart/2005/8/layout/list1"/>
    <dgm:cxn modelId="{E0CE2426-E837-4E94-A8D8-96225C7C3686}" type="presOf" srcId="{577A8F56-422D-4307-A3B2-52FE3CDF0CE0}" destId="{FA267D15-9F1C-4E2C-92C4-31D9F67E2B93}" srcOrd="0" destOrd="0" presId="urn:microsoft.com/office/officeart/2005/8/layout/list1"/>
    <dgm:cxn modelId="{A6AC8D7F-2455-4DC0-8C0E-D4772F8E3FF4}" srcId="{4B44BBD9-8CE5-4CDE-9185-EAA0C88B3643}" destId="{8CFDE9AB-5981-4767-858A-A7F1068C9D34}" srcOrd="0" destOrd="0" parTransId="{44613A5D-E8B7-477B-B65B-17A34456457C}" sibTransId="{FE28876B-29AF-45B6-A82A-314B105CCA4F}"/>
    <dgm:cxn modelId="{FB174987-B37E-4535-AED6-2139B8198D5C}" srcId="{B89E0097-D06A-4063-A5B5-E5CCA08470BE}" destId="{4B44BBD9-8CE5-4CDE-9185-EAA0C88B3643}" srcOrd="1" destOrd="0" parTransId="{388DA8B1-A62B-4F91-A305-2ADBB056B7A5}" sibTransId="{5965E4C5-A73C-448F-BBBF-8966C7C3DF97}"/>
    <dgm:cxn modelId="{DAA9742E-3FBB-457F-818A-ED10BD8AC235}" type="presOf" srcId="{2D884A61-A707-4D2D-9A08-57CD42DEC6A4}" destId="{D8AFCD58-609A-4DB6-AC71-82077AC896C8}" srcOrd="1" destOrd="0" presId="urn:microsoft.com/office/officeart/2005/8/layout/list1"/>
    <dgm:cxn modelId="{CE5361BC-DDBA-4D72-81F2-D0FF227F5BDC}" type="presOf" srcId="{732070B3-924D-432C-AB2F-DC99AD5B0017}" destId="{D8A6DF0C-706B-4030-B39C-D9A2AFD10BA7}" srcOrd="0" destOrd="5" presId="urn:microsoft.com/office/officeart/2005/8/layout/list1"/>
    <dgm:cxn modelId="{E439AB48-BDB8-4FA5-B61F-84D729999B30}" srcId="{4B44BBD9-8CE5-4CDE-9185-EAA0C88B3643}" destId="{39886437-E702-406E-B123-54062AAB5056}" srcOrd="2" destOrd="0" parTransId="{D15B9368-AACD-4E94-85E7-5F87B1AB8398}" sibTransId="{8C1743CA-D3AD-4BC4-881C-B9DACD34B8A0}"/>
    <dgm:cxn modelId="{F953BF32-6CF6-443C-ACEE-390688069BA4}" srcId="{5D6A2300-3730-468E-A2A9-439A56A8E54D}" destId="{6B25F69E-8AE1-4F0C-9F89-07B8D6F43EDE}" srcOrd="1" destOrd="0" parTransId="{1984EA9B-62E9-42FE-8DCE-936C758C28E9}" sibTransId="{51DD0702-42E5-4414-914C-E93AD7F1906D}"/>
    <dgm:cxn modelId="{DAF88A9A-2855-4F8E-BEB3-322E4823187B}" srcId="{2D884A61-A707-4D2D-9A08-57CD42DEC6A4}" destId="{8DD19FFC-40CC-483A-9DA9-F98C37E9DC1F}" srcOrd="0" destOrd="0" parTransId="{447F9CC4-CCAD-4BD1-8D99-93EA4330BE4C}" sibTransId="{1C5C7579-852D-4421-868D-E7F0138EAF61}"/>
    <dgm:cxn modelId="{4450E53B-4B89-4082-8335-C6C90BD9C7CD}" type="presOf" srcId="{B89E0097-D06A-4063-A5B5-E5CCA08470BE}" destId="{93FCDF74-668F-4FEB-8A65-97E817B2E77F}" srcOrd="1" destOrd="0" presId="urn:microsoft.com/office/officeart/2005/8/layout/list1"/>
    <dgm:cxn modelId="{636D9FBE-7B78-46A6-9BF6-76465356396D}" type="presOf" srcId="{B89E0097-D06A-4063-A5B5-E5CCA08470BE}" destId="{8CC69C21-4955-47FD-B467-9085B0F4A866}" srcOrd="0" destOrd="0" presId="urn:microsoft.com/office/officeart/2005/8/layout/list1"/>
    <dgm:cxn modelId="{CC12AD5C-0C5C-43CC-837D-75485BA93DAC}" srcId="{B89E0097-D06A-4063-A5B5-E5CCA08470BE}" destId="{5D6A2300-3730-468E-A2A9-439A56A8E54D}" srcOrd="0" destOrd="0" parTransId="{37B4C609-08EB-4786-840A-F4AD8FF7E8D0}" sibTransId="{32DAD133-5FA6-4A9F-A147-7021ABC3E0DC}"/>
    <dgm:cxn modelId="{AFD0B2D2-76C4-42A9-AC3E-70CF7A4D32FF}" type="presOf" srcId="{5D6A2300-3730-468E-A2A9-439A56A8E54D}" destId="{D8A6DF0C-706B-4030-B39C-D9A2AFD10BA7}" srcOrd="0" destOrd="0" presId="urn:microsoft.com/office/officeart/2005/8/layout/list1"/>
    <dgm:cxn modelId="{144777E3-36FD-487B-B060-749F60D9E2E0}" type="presOf" srcId="{2D884A61-A707-4D2D-9A08-57CD42DEC6A4}" destId="{B9D79541-58BB-4E62-8876-41CB8EF8B0A2}" srcOrd="0" destOrd="0" presId="urn:microsoft.com/office/officeart/2005/8/layout/list1"/>
    <dgm:cxn modelId="{22F7853C-7CC6-4172-B977-486D8BC16D76}" type="presOf" srcId="{075A890A-2F44-46ED-B19C-5E7CCB573149}" destId="{00B82561-C905-434C-B7BB-098F6A43AE0C}" srcOrd="0" destOrd="1" presId="urn:microsoft.com/office/officeart/2005/8/layout/list1"/>
    <dgm:cxn modelId="{DA3FAC79-A5EB-4C2B-B948-EADE66F410CD}" type="presOf" srcId="{8CFDE9AB-5981-4767-858A-A7F1068C9D34}" destId="{D8A6DF0C-706B-4030-B39C-D9A2AFD10BA7}" srcOrd="0" destOrd="4" presId="urn:microsoft.com/office/officeart/2005/8/layout/list1"/>
    <dgm:cxn modelId="{7AA745DE-BD23-4179-BAD9-13339B52C6E7}" type="presOf" srcId="{6B25F69E-8AE1-4F0C-9F89-07B8D6F43EDE}" destId="{D8A6DF0C-706B-4030-B39C-D9A2AFD10BA7}" srcOrd="0" destOrd="2" presId="urn:microsoft.com/office/officeart/2005/8/layout/list1"/>
    <dgm:cxn modelId="{2DBBA622-B2D9-4E21-8523-611CFC6B20ED}" srcId="{A2B0703D-07DA-44B5-844D-E90E84299FFA}" destId="{2D884A61-A707-4D2D-9A08-57CD42DEC6A4}" srcOrd="0" destOrd="0" parTransId="{E5128625-EB76-4E65-A610-71AD0D99948E}" sibTransId="{5EF77C55-538B-49AA-9A9E-04CFA677D79D}"/>
    <dgm:cxn modelId="{C44661CC-74AD-4A52-ACF4-5A466E201B26}" srcId="{4B44BBD9-8CE5-4CDE-9185-EAA0C88B3643}" destId="{2890FBCA-BFA6-4442-913E-DA8662BD4447}" srcOrd="3" destOrd="0" parTransId="{E1DF34D1-7CAD-4E0C-A1F4-75B6CE25B819}" sibTransId="{CD404D28-7812-4C9C-B5B2-3C0A6FF22212}"/>
    <dgm:cxn modelId="{BF79C790-FA0F-4036-A02A-62EB22F7B86D}" srcId="{577A8F56-422D-4307-A3B2-52FE3CDF0CE0}" destId="{A165954B-BF7E-4500-9A09-A4C78C68E9E3}" srcOrd="0" destOrd="0" parTransId="{F7CEF9FF-82C6-48BA-9ABE-5FCCD06D8C86}" sibTransId="{E6F05C1D-DE2A-4426-AA44-ACA82FB792A1}"/>
    <dgm:cxn modelId="{29BCD24D-4071-4471-8A14-033D980D78CB}" type="presOf" srcId="{8DD19FFC-40CC-483A-9DA9-F98C37E9DC1F}" destId="{00B82561-C905-434C-B7BB-098F6A43AE0C}" srcOrd="0" destOrd="0" presId="urn:microsoft.com/office/officeart/2005/8/layout/list1"/>
    <dgm:cxn modelId="{845FA1A7-8CB8-42CA-AEFE-D5EE010ACF7F}" type="presOf" srcId="{577A8F56-422D-4307-A3B2-52FE3CDF0CE0}" destId="{7AE5FC5B-B06D-47AA-A4F6-1C6C076F0E23}" srcOrd="1" destOrd="0" presId="urn:microsoft.com/office/officeart/2005/8/layout/list1"/>
    <dgm:cxn modelId="{8B638756-D2D8-4344-AC70-609013897641}" srcId="{2D884A61-A707-4D2D-9A08-57CD42DEC6A4}" destId="{075A890A-2F44-46ED-B19C-5E7CCB573149}" srcOrd="1" destOrd="0" parTransId="{E33D0E3F-6F33-46B7-A414-D42485450E27}" sibTransId="{5586010F-3190-4E64-9681-C08215F74A0E}"/>
    <dgm:cxn modelId="{01CE2A86-B9C1-47BA-AF04-0BE66F30CA61}" type="presOf" srcId="{2890FBCA-BFA6-4442-913E-DA8662BD4447}" destId="{D8A6DF0C-706B-4030-B39C-D9A2AFD10BA7}" srcOrd="0" destOrd="7" presId="urn:microsoft.com/office/officeart/2005/8/layout/list1"/>
    <dgm:cxn modelId="{AF486EE7-CE59-4A9B-8F30-987E6D4E9907}" type="presOf" srcId="{39886437-E702-406E-B123-54062AAB5056}" destId="{D8A6DF0C-706B-4030-B39C-D9A2AFD10BA7}" srcOrd="0" destOrd="6" presId="urn:microsoft.com/office/officeart/2005/8/layout/list1"/>
    <dgm:cxn modelId="{447DB990-142A-4C26-B4CA-AE69649724FA}" srcId="{5D6A2300-3730-468E-A2A9-439A56A8E54D}" destId="{F610C31D-5C9C-4014-A30B-48C07BAE5159}" srcOrd="0" destOrd="0" parTransId="{001BEF95-B966-4E53-804C-B4FE9E3E8263}" sibTransId="{88B6E458-3104-4233-B038-84E1E481A10B}"/>
    <dgm:cxn modelId="{B5163FD3-8333-4F2D-A374-41CC2E224B3F}" type="presOf" srcId="{F610C31D-5C9C-4014-A30B-48C07BAE5159}" destId="{D8A6DF0C-706B-4030-B39C-D9A2AFD10BA7}" srcOrd="0" destOrd="1" presId="urn:microsoft.com/office/officeart/2005/8/layout/list1"/>
    <dgm:cxn modelId="{A6D91DB9-28EC-4F5B-B827-7EEFFE97F720}" srcId="{A2B0703D-07DA-44B5-844D-E90E84299FFA}" destId="{577A8F56-422D-4307-A3B2-52FE3CDF0CE0}" srcOrd="2" destOrd="0" parTransId="{9879E4A0-B4FB-46F2-94C5-F89ADE18C8E2}" sibTransId="{59753B49-8A91-4EA2-B5C8-63535209D694}"/>
    <dgm:cxn modelId="{3D97F8FC-8458-40C7-9E58-92E5A50351C5}" srcId="{A2B0703D-07DA-44B5-844D-E90E84299FFA}" destId="{B89E0097-D06A-4063-A5B5-E5CCA08470BE}" srcOrd="1" destOrd="0" parTransId="{CCC71740-7FAF-442A-B77A-2F73A7BBD15A}" sibTransId="{F525406B-4416-4E1E-B427-5BDDBF51483C}"/>
    <dgm:cxn modelId="{BA199535-EA03-4EB9-8B88-3DCCEB87E69E}" srcId="{4B44BBD9-8CE5-4CDE-9185-EAA0C88B3643}" destId="{732070B3-924D-432C-AB2F-DC99AD5B0017}" srcOrd="1" destOrd="0" parTransId="{165B016C-79FA-479C-B20A-A1DC540AB7E0}" sibTransId="{843611CB-A174-4B58-B105-AC834D45B369}"/>
    <dgm:cxn modelId="{A87306E7-0EF9-48D3-922E-2B6F647DC2BA}" type="presOf" srcId="{A2B0703D-07DA-44B5-844D-E90E84299FFA}" destId="{B91BDE0D-92E8-4029-B9A5-997A25FD7606}" srcOrd="0" destOrd="0" presId="urn:microsoft.com/office/officeart/2005/8/layout/list1"/>
    <dgm:cxn modelId="{5353158B-B24B-4FA2-B85A-2AE30C4F7D87}" type="presOf" srcId="{A165954B-BF7E-4500-9A09-A4C78C68E9E3}" destId="{06EC0932-EFE4-4C21-B838-76B81E5C9613}" srcOrd="0" destOrd="0" presId="urn:microsoft.com/office/officeart/2005/8/layout/list1"/>
    <dgm:cxn modelId="{996B5A4B-66DC-419B-8544-A58CFD28BD98}" type="presParOf" srcId="{B91BDE0D-92E8-4029-B9A5-997A25FD7606}" destId="{315FE30A-5270-4096-B5E8-7072103A9AFD}" srcOrd="0" destOrd="0" presId="urn:microsoft.com/office/officeart/2005/8/layout/list1"/>
    <dgm:cxn modelId="{C8BE9B3B-8362-4BBA-9958-194A74F88B96}" type="presParOf" srcId="{315FE30A-5270-4096-B5E8-7072103A9AFD}" destId="{B9D79541-58BB-4E62-8876-41CB8EF8B0A2}" srcOrd="0" destOrd="0" presId="urn:microsoft.com/office/officeart/2005/8/layout/list1"/>
    <dgm:cxn modelId="{C41F22D2-1DDA-4520-9A3C-4D6FA471F85E}" type="presParOf" srcId="{315FE30A-5270-4096-B5E8-7072103A9AFD}" destId="{D8AFCD58-609A-4DB6-AC71-82077AC896C8}" srcOrd="1" destOrd="0" presId="urn:microsoft.com/office/officeart/2005/8/layout/list1"/>
    <dgm:cxn modelId="{8D9D49CC-DF27-44F6-80CB-0D6D7B9A3C45}" type="presParOf" srcId="{B91BDE0D-92E8-4029-B9A5-997A25FD7606}" destId="{A9FC3809-36E2-4F34-A462-383B4C350379}" srcOrd="1" destOrd="0" presId="urn:microsoft.com/office/officeart/2005/8/layout/list1"/>
    <dgm:cxn modelId="{C8CE0DF1-F75A-41CD-8AD2-E93EDC38B017}" type="presParOf" srcId="{B91BDE0D-92E8-4029-B9A5-997A25FD7606}" destId="{00B82561-C905-434C-B7BB-098F6A43AE0C}" srcOrd="2" destOrd="0" presId="urn:microsoft.com/office/officeart/2005/8/layout/list1"/>
    <dgm:cxn modelId="{9A9EA2F5-145A-4E25-8318-1BFC7D539110}" type="presParOf" srcId="{B91BDE0D-92E8-4029-B9A5-997A25FD7606}" destId="{EDD84F9E-F0EF-4A06-98A8-8DD82ACDD774}" srcOrd="3" destOrd="0" presId="urn:microsoft.com/office/officeart/2005/8/layout/list1"/>
    <dgm:cxn modelId="{9B9CF16D-F464-4B1C-8951-0E7220B004AE}" type="presParOf" srcId="{B91BDE0D-92E8-4029-B9A5-997A25FD7606}" destId="{29758E03-2BED-465F-A8F4-8DE53249681F}" srcOrd="4" destOrd="0" presId="urn:microsoft.com/office/officeart/2005/8/layout/list1"/>
    <dgm:cxn modelId="{29D253C9-4C1E-4330-8D47-F6F10A6930D4}" type="presParOf" srcId="{29758E03-2BED-465F-A8F4-8DE53249681F}" destId="{8CC69C21-4955-47FD-B467-9085B0F4A866}" srcOrd="0" destOrd="0" presId="urn:microsoft.com/office/officeart/2005/8/layout/list1"/>
    <dgm:cxn modelId="{A24D3F86-2304-4FFE-8F58-19B68878FAA1}" type="presParOf" srcId="{29758E03-2BED-465F-A8F4-8DE53249681F}" destId="{93FCDF74-668F-4FEB-8A65-97E817B2E77F}" srcOrd="1" destOrd="0" presId="urn:microsoft.com/office/officeart/2005/8/layout/list1"/>
    <dgm:cxn modelId="{767A9737-CF59-46BF-AFAB-8888EE633BEB}" type="presParOf" srcId="{B91BDE0D-92E8-4029-B9A5-997A25FD7606}" destId="{3CC4E94C-64A4-4338-8D34-A65D9725BC67}" srcOrd="5" destOrd="0" presId="urn:microsoft.com/office/officeart/2005/8/layout/list1"/>
    <dgm:cxn modelId="{60C5583E-7D8A-4920-A92B-750E609045C9}" type="presParOf" srcId="{B91BDE0D-92E8-4029-B9A5-997A25FD7606}" destId="{D8A6DF0C-706B-4030-B39C-D9A2AFD10BA7}" srcOrd="6" destOrd="0" presId="urn:microsoft.com/office/officeart/2005/8/layout/list1"/>
    <dgm:cxn modelId="{E538F41E-8F40-4EC9-8528-CC8BB6709611}" type="presParOf" srcId="{B91BDE0D-92E8-4029-B9A5-997A25FD7606}" destId="{7E6ED894-A432-4F6A-8098-0C020C7DC87E}" srcOrd="7" destOrd="0" presId="urn:microsoft.com/office/officeart/2005/8/layout/list1"/>
    <dgm:cxn modelId="{EF9742EE-0259-4770-9137-B4223F3B2F8C}" type="presParOf" srcId="{B91BDE0D-92E8-4029-B9A5-997A25FD7606}" destId="{FE40617E-F04F-4145-BA1C-01670632E884}" srcOrd="8" destOrd="0" presId="urn:microsoft.com/office/officeart/2005/8/layout/list1"/>
    <dgm:cxn modelId="{5C4371F9-31BF-4E00-A2B6-A7D5B6458360}" type="presParOf" srcId="{FE40617E-F04F-4145-BA1C-01670632E884}" destId="{FA267D15-9F1C-4E2C-92C4-31D9F67E2B93}" srcOrd="0" destOrd="0" presId="urn:microsoft.com/office/officeart/2005/8/layout/list1"/>
    <dgm:cxn modelId="{9A847F62-0E42-4CA7-88FC-A2D88D3D274A}" type="presParOf" srcId="{FE40617E-F04F-4145-BA1C-01670632E884}" destId="{7AE5FC5B-B06D-47AA-A4F6-1C6C076F0E23}" srcOrd="1" destOrd="0" presId="urn:microsoft.com/office/officeart/2005/8/layout/list1"/>
    <dgm:cxn modelId="{2D75E2E6-B472-4665-BFA3-DD119ADBE617}" type="presParOf" srcId="{B91BDE0D-92E8-4029-B9A5-997A25FD7606}" destId="{1DA1DE1C-B92C-476D-B81F-4BDD8AE50548}" srcOrd="9" destOrd="0" presId="urn:microsoft.com/office/officeart/2005/8/layout/list1"/>
    <dgm:cxn modelId="{EA72176B-D472-4E51-988E-11FA1B635778}" type="presParOf" srcId="{B91BDE0D-92E8-4029-B9A5-997A25FD7606}" destId="{06EC0932-EFE4-4C21-B838-76B81E5C961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099D9881-B4E3-4F9B-89EA-A75CA2B17368}" type="doc">
      <dgm:prSet loTypeId="urn:microsoft.com/office/officeart/2005/8/layout/hierarchy3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A284E3B3-9037-4273-A6DC-95C55E5DE4CB}">
      <dgm:prSet phldrT="[Texto]"/>
      <dgm:spPr/>
      <dgm:t>
        <a:bodyPr/>
        <a:lstStyle/>
        <a:p>
          <a:r>
            <a:rPr lang="es-ES" dirty="0" smtClean="0"/>
            <a:t>Factores determinantes</a:t>
          </a:r>
          <a:endParaRPr lang="es-ES" dirty="0"/>
        </a:p>
      </dgm:t>
    </dgm:pt>
    <dgm:pt modelId="{CCDD5244-8FC5-46A1-85C6-9E170636E53B}" type="parTrans" cxnId="{66CFAA5C-5F65-4BF4-BF9A-A6DD5F66744A}">
      <dgm:prSet/>
      <dgm:spPr/>
      <dgm:t>
        <a:bodyPr/>
        <a:lstStyle/>
        <a:p>
          <a:endParaRPr lang="es-ES"/>
        </a:p>
      </dgm:t>
    </dgm:pt>
    <dgm:pt modelId="{6684C9F5-C5A2-4E27-8D5C-CE132F089B76}" type="sibTrans" cxnId="{66CFAA5C-5F65-4BF4-BF9A-A6DD5F66744A}">
      <dgm:prSet/>
      <dgm:spPr/>
      <dgm:t>
        <a:bodyPr/>
        <a:lstStyle/>
        <a:p>
          <a:endParaRPr lang="es-ES"/>
        </a:p>
      </dgm:t>
    </dgm:pt>
    <dgm:pt modelId="{9E4CA736-D7F2-4262-854C-5C21193F5D76}">
      <dgm:prSet phldrT="[Texto]"/>
      <dgm:spPr/>
      <dgm:t>
        <a:bodyPr/>
        <a:lstStyle/>
        <a:p>
          <a:r>
            <a:rPr lang="es-ES" u="none" dirty="0" smtClean="0">
              <a:solidFill>
                <a:schemeClr val="tx1"/>
              </a:solidFill>
            </a:rPr>
            <a:t>Importancia de los factores determinantes de la competitividad </a:t>
          </a:r>
          <a:endParaRPr lang="es-ES" u="none" dirty="0">
            <a:solidFill>
              <a:schemeClr val="tx1"/>
            </a:solidFill>
          </a:endParaRPr>
        </a:p>
      </dgm:t>
    </dgm:pt>
    <dgm:pt modelId="{66F65D77-E632-40C5-AB48-72934317B778}" type="parTrans" cxnId="{F90A80DB-1B05-4CF3-A8DD-4FDC51EC6F47}">
      <dgm:prSet/>
      <dgm:spPr/>
      <dgm:t>
        <a:bodyPr/>
        <a:lstStyle/>
        <a:p>
          <a:endParaRPr lang="es-ES"/>
        </a:p>
      </dgm:t>
    </dgm:pt>
    <dgm:pt modelId="{A41BE3CE-2296-4ECE-BCB3-9DB6E3544385}" type="sibTrans" cxnId="{F90A80DB-1B05-4CF3-A8DD-4FDC51EC6F47}">
      <dgm:prSet/>
      <dgm:spPr/>
      <dgm:t>
        <a:bodyPr/>
        <a:lstStyle/>
        <a:p>
          <a:endParaRPr lang="es-ES"/>
        </a:p>
      </dgm:t>
    </dgm:pt>
    <dgm:pt modelId="{29EDADF4-3205-4180-A7AE-8825B2C9B9D1}">
      <dgm:prSet phldrT="[Texto]"/>
      <dgm:spPr/>
      <dgm:t>
        <a:bodyPr/>
        <a:lstStyle/>
        <a:p>
          <a:r>
            <a:rPr lang="es-ES" dirty="0" smtClean="0"/>
            <a:t>Posicionamiento de su país, en relación a otros, en cada uno de los factores determinantes </a:t>
          </a:r>
          <a:endParaRPr lang="es-ES" dirty="0"/>
        </a:p>
      </dgm:t>
    </dgm:pt>
    <dgm:pt modelId="{88313D4B-76F6-42DB-83BB-5934A6E4768E}" type="parTrans" cxnId="{3C5609FC-84A0-4307-BDF1-9ACE276E87FE}">
      <dgm:prSet/>
      <dgm:spPr/>
      <dgm:t>
        <a:bodyPr/>
        <a:lstStyle/>
        <a:p>
          <a:endParaRPr lang="es-ES"/>
        </a:p>
      </dgm:t>
    </dgm:pt>
    <dgm:pt modelId="{BCCA7E1B-B32F-4AF3-931E-EB4559E1AFA7}" type="sibTrans" cxnId="{3C5609FC-84A0-4307-BDF1-9ACE276E87FE}">
      <dgm:prSet/>
      <dgm:spPr/>
      <dgm:t>
        <a:bodyPr/>
        <a:lstStyle/>
        <a:p>
          <a:endParaRPr lang="es-ES"/>
        </a:p>
      </dgm:t>
    </dgm:pt>
    <dgm:pt modelId="{9C93E6B5-504E-4563-B537-761671D84C4C}">
      <dgm:prSet phldrT="[Texto]"/>
      <dgm:spPr/>
      <dgm:t>
        <a:bodyPr/>
        <a:lstStyle/>
        <a:p>
          <a:r>
            <a:rPr lang="es-ES" dirty="0" smtClean="0"/>
            <a:t>Acciones</a:t>
          </a:r>
          <a:endParaRPr lang="es-ES" dirty="0"/>
        </a:p>
      </dgm:t>
    </dgm:pt>
    <dgm:pt modelId="{18B086D8-F0EC-4968-9301-A7D916AB627A}" type="parTrans" cxnId="{CF2878F2-E476-4651-8A90-3038D4D7E2A3}">
      <dgm:prSet/>
      <dgm:spPr/>
      <dgm:t>
        <a:bodyPr/>
        <a:lstStyle/>
        <a:p>
          <a:endParaRPr lang="es-ES"/>
        </a:p>
      </dgm:t>
    </dgm:pt>
    <dgm:pt modelId="{151F1AA7-BD15-4C9B-9B14-8740DA3EF901}" type="sibTrans" cxnId="{CF2878F2-E476-4651-8A90-3038D4D7E2A3}">
      <dgm:prSet/>
      <dgm:spPr/>
      <dgm:t>
        <a:bodyPr/>
        <a:lstStyle/>
        <a:p>
          <a:endParaRPr lang="es-ES"/>
        </a:p>
      </dgm:t>
    </dgm:pt>
    <dgm:pt modelId="{DB779F97-0E09-4F67-9BC3-8C301CB6C66C}">
      <dgm:prSet phldrT="[Texto]"/>
      <dgm:spPr/>
      <dgm:t>
        <a:bodyPr/>
        <a:lstStyle/>
        <a:p>
          <a:r>
            <a:rPr lang="es-ES" dirty="0" smtClean="0"/>
            <a:t>Medidas para ganar mayor competitividad</a:t>
          </a:r>
          <a:endParaRPr lang="es-ES" dirty="0"/>
        </a:p>
      </dgm:t>
    </dgm:pt>
    <dgm:pt modelId="{B9C11549-E4E5-48CD-9074-C0AE35C4CE91}" type="parTrans" cxnId="{EE309E7A-0C34-49E5-B645-5F3970B385B9}">
      <dgm:prSet/>
      <dgm:spPr/>
      <dgm:t>
        <a:bodyPr/>
        <a:lstStyle/>
        <a:p>
          <a:endParaRPr lang="es-ES"/>
        </a:p>
      </dgm:t>
    </dgm:pt>
    <dgm:pt modelId="{D6124B6C-D33B-4BEE-9849-C26999C1B93C}" type="sibTrans" cxnId="{EE309E7A-0C34-49E5-B645-5F3970B385B9}">
      <dgm:prSet/>
      <dgm:spPr/>
      <dgm:t>
        <a:bodyPr/>
        <a:lstStyle/>
        <a:p>
          <a:endParaRPr lang="es-ES"/>
        </a:p>
      </dgm:t>
    </dgm:pt>
    <dgm:pt modelId="{2F06CCE3-73E5-42F9-A678-0953C1DFD042}">
      <dgm:prSet phldrT="[Texto]"/>
      <dgm:spPr/>
      <dgm:t>
        <a:bodyPr/>
        <a:lstStyle/>
        <a:p>
          <a:r>
            <a:rPr lang="es-ES" dirty="0" smtClean="0"/>
            <a:t>Apoyo público en la implementación de medidas</a:t>
          </a:r>
          <a:endParaRPr lang="es-ES" dirty="0"/>
        </a:p>
      </dgm:t>
    </dgm:pt>
    <dgm:pt modelId="{BAF3C46D-64A7-4D84-BB0B-C04568715547}" type="parTrans" cxnId="{88EFC4EE-85BF-4C9B-89C6-E971BE09FD37}">
      <dgm:prSet/>
      <dgm:spPr/>
      <dgm:t>
        <a:bodyPr/>
        <a:lstStyle/>
        <a:p>
          <a:endParaRPr lang="es-ES"/>
        </a:p>
      </dgm:t>
    </dgm:pt>
    <dgm:pt modelId="{CF6CF264-F620-491D-939A-4E43E15C2739}" type="sibTrans" cxnId="{88EFC4EE-85BF-4C9B-89C6-E971BE09FD37}">
      <dgm:prSet/>
      <dgm:spPr/>
      <dgm:t>
        <a:bodyPr/>
        <a:lstStyle/>
        <a:p>
          <a:endParaRPr lang="es-ES"/>
        </a:p>
      </dgm:t>
    </dgm:pt>
    <dgm:pt modelId="{780537E8-6C3E-4B45-AF6A-B8ACB341AE87}">
      <dgm:prSet/>
      <dgm:spPr/>
      <dgm:t>
        <a:bodyPr/>
        <a:lstStyle/>
        <a:p>
          <a:r>
            <a:rPr lang="es-ES" dirty="0" smtClean="0"/>
            <a:t>Evolución durante los últimos 5 años de cada factor de competitividad </a:t>
          </a:r>
          <a:endParaRPr lang="es-ES" dirty="0"/>
        </a:p>
      </dgm:t>
    </dgm:pt>
    <dgm:pt modelId="{DA5D7628-3AFF-4782-8392-A7BE1EB00E42}" type="parTrans" cxnId="{5C58C9B8-35A9-42DC-A496-A8B3CE5C619D}">
      <dgm:prSet/>
      <dgm:spPr/>
      <dgm:t>
        <a:bodyPr/>
        <a:lstStyle/>
        <a:p>
          <a:endParaRPr lang="es-ES"/>
        </a:p>
      </dgm:t>
    </dgm:pt>
    <dgm:pt modelId="{6ED824A9-B257-4287-A2AE-883BD87C6FCE}" type="sibTrans" cxnId="{5C58C9B8-35A9-42DC-A496-A8B3CE5C619D}">
      <dgm:prSet/>
      <dgm:spPr/>
      <dgm:t>
        <a:bodyPr/>
        <a:lstStyle/>
        <a:p>
          <a:endParaRPr lang="es-ES"/>
        </a:p>
      </dgm:t>
    </dgm:pt>
    <dgm:pt modelId="{EB953DAD-A983-41B8-9B28-419D6EDE2DE2}">
      <dgm:prSet phldrT="[Texto]"/>
      <dgm:spPr/>
      <dgm:t>
        <a:bodyPr/>
        <a:lstStyle/>
        <a:p>
          <a:r>
            <a:rPr lang="es-ES" dirty="0" smtClean="0"/>
            <a:t>Políticas públicas </a:t>
          </a:r>
          <a:endParaRPr lang="es-ES" dirty="0"/>
        </a:p>
      </dgm:t>
    </dgm:pt>
    <dgm:pt modelId="{ACE15F3C-0746-45C1-8850-0DDC47A50BD6}" type="parTrans" cxnId="{DFCCB57C-EAA2-408E-8C4B-0A07948F4316}">
      <dgm:prSet/>
      <dgm:spPr/>
      <dgm:t>
        <a:bodyPr/>
        <a:lstStyle/>
        <a:p>
          <a:endParaRPr lang="es-ES"/>
        </a:p>
      </dgm:t>
    </dgm:pt>
    <dgm:pt modelId="{4ADF289D-A3A6-47F7-8483-EB0E8C14F449}" type="sibTrans" cxnId="{DFCCB57C-EAA2-408E-8C4B-0A07948F4316}">
      <dgm:prSet/>
      <dgm:spPr/>
      <dgm:t>
        <a:bodyPr/>
        <a:lstStyle/>
        <a:p>
          <a:endParaRPr lang="es-ES"/>
        </a:p>
      </dgm:t>
    </dgm:pt>
    <dgm:pt modelId="{A1BB796B-AE9A-4492-A96E-BF308F3B0D14}">
      <dgm:prSet phldrT="[Texto]"/>
      <dgm:spPr/>
      <dgm:t>
        <a:bodyPr/>
        <a:lstStyle/>
        <a:p>
          <a:r>
            <a:rPr lang="es-ES" dirty="0" smtClean="0"/>
            <a:t>Importancia de diferentes políticas públicas para la competitividad</a:t>
          </a:r>
          <a:endParaRPr lang="es-ES" dirty="0"/>
        </a:p>
      </dgm:t>
    </dgm:pt>
    <dgm:pt modelId="{8BE6587C-F7EE-4662-9AA6-29399B4FF753}" type="parTrans" cxnId="{92B3C22E-7E77-410C-90B9-DCD6903099E4}">
      <dgm:prSet/>
      <dgm:spPr/>
      <dgm:t>
        <a:bodyPr/>
        <a:lstStyle/>
        <a:p>
          <a:endParaRPr lang="es-ES"/>
        </a:p>
      </dgm:t>
    </dgm:pt>
    <dgm:pt modelId="{2B9399B4-5375-414C-8164-1591352E3C8E}" type="sibTrans" cxnId="{92B3C22E-7E77-410C-90B9-DCD6903099E4}">
      <dgm:prSet/>
      <dgm:spPr/>
      <dgm:t>
        <a:bodyPr/>
        <a:lstStyle/>
        <a:p>
          <a:endParaRPr lang="es-ES"/>
        </a:p>
      </dgm:t>
    </dgm:pt>
    <dgm:pt modelId="{F3CB47E4-3A37-4453-9F93-1313A8EB8686}">
      <dgm:prSet phldrT="[Texto]"/>
      <dgm:spPr/>
      <dgm:t>
        <a:bodyPr/>
        <a:lstStyle/>
        <a:p>
          <a:r>
            <a:rPr lang="es-ES" dirty="0" smtClean="0"/>
            <a:t>Conocimiento y uso de las políticas públicas</a:t>
          </a:r>
          <a:endParaRPr lang="es-ES" dirty="0"/>
        </a:p>
      </dgm:t>
    </dgm:pt>
    <dgm:pt modelId="{590CFA0D-C616-47D8-80F3-F63E9CA4D67A}" type="parTrans" cxnId="{01746D5D-43E5-4DFF-B1E3-41E0AF47BC0F}">
      <dgm:prSet/>
      <dgm:spPr/>
      <dgm:t>
        <a:bodyPr/>
        <a:lstStyle/>
        <a:p>
          <a:endParaRPr lang="es-ES"/>
        </a:p>
      </dgm:t>
    </dgm:pt>
    <dgm:pt modelId="{2C7E7D9C-278F-4BA8-8939-D7F69EA7EEF2}" type="sibTrans" cxnId="{01746D5D-43E5-4DFF-B1E3-41E0AF47BC0F}">
      <dgm:prSet/>
      <dgm:spPr/>
      <dgm:t>
        <a:bodyPr/>
        <a:lstStyle/>
        <a:p>
          <a:endParaRPr lang="es-ES"/>
        </a:p>
      </dgm:t>
    </dgm:pt>
    <dgm:pt modelId="{9CC9EC8B-410D-4837-BA89-B27458634E2E}">
      <dgm:prSet phldrT="[Texto]"/>
      <dgm:spPr/>
      <dgm:t>
        <a:bodyPr/>
        <a:lstStyle/>
        <a:p>
          <a:r>
            <a:rPr lang="es-ES" dirty="0" smtClean="0"/>
            <a:t>Motivos del NO uso de las políticas públicas</a:t>
          </a:r>
          <a:endParaRPr lang="es-ES" dirty="0"/>
        </a:p>
      </dgm:t>
    </dgm:pt>
    <dgm:pt modelId="{0E0B35FA-B1E1-447C-9AA2-2421E2CE3A76}" type="parTrans" cxnId="{FD5AA10E-19F5-44E6-A973-A76D1660E54F}">
      <dgm:prSet/>
      <dgm:spPr/>
      <dgm:t>
        <a:bodyPr/>
        <a:lstStyle/>
        <a:p>
          <a:endParaRPr lang="es-ES"/>
        </a:p>
      </dgm:t>
    </dgm:pt>
    <dgm:pt modelId="{F04ECCC9-2D83-44E9-829B-BF06E0F269C2}" type="sibTrans" cxnId="{FD5AA10E-19F5-44E6-A973-A76D1660E54F}">
      <dgm:prSet/>
      <dgm:spPr/>
      <dgm:t>
        <a:bodyPr/>
        <a:lstStyle/>
        <a:p>
          <a:endParaRPr lang="es-ES"/>
        </a:p>
      </dgm:t>
    </dgm:pt>
    <dgm:pt modelId="{9FEA781B-5CF5-492B-96B0-FE0C5D117711}" type="pres">
      <dgm:prSet presAssocID="{099D9881-B4E3-4F9B-89EA-A75CA2B1736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5867B1C-DA03-444C-8C2E-5D27145A7B4D}" type="pres">
      <dgm:prSet presAssocID="{A284E3B3-9037-4273-A6DC-95C55E5DE4CB}" presName="root" presStyleCnt="0"/>
      <dgm:spPr/>
    </dgm:pt>
    <dgm:pt modelId="{07CD3C76-7E13-4814-910A-B255D7B0B5E4}" type="pres">
      <dgm:prSet presAssocID="{A284E3B3-9037-4273-A6DC-95C55E5DE4CB}" presName="rootComposite" presStyleCnt="0"/>
      <dgm:spPr/>
    </dgm:pt>
    <dgm:pt modelId="{F02CCDAE-50E7-4A1B-A665-EE5580127C87}" type="pres">
      <dgm:prSet presAssocID="{A284E3B3-9037-4273-A6DC-95C55E5DE4CB}" presName="rootText" presStyleLbl="node1" presStyleIdx="0" presStyleCnt="3"/>
      <dgm:spPr/>
      <dgm:t>
        <a:bodyPr/>
        <a:lstStyle/>
        <a:p>
          <a:endParaRPr lang="es-ES"/>
        </a:p>
      </dgm:t>
    </dgm:pt>
    <dgm:pt modelId="{315F48A2-B16B-491B-A21D-8ED8C9708945}" type="pres">
      <dgm:prSet presAssocID="{A284E3B3-9037-4273-A6DC-95C55E5DE4CB}" presName="rootConnector" presStyleLbl="node1" presStyleIdx="0" presStyleCnt="3"/>
      <dgm:spPr/>
      <dgm:t>
        <a:bodyPr/>
        <a:lstStyle/>
        <a:p>
          <a:endParaRPr lang="es-ES"/>
        </a:p>
      </dgm:t>
    </dgm:pt>
    <dgm:pt modelId="{001147B1-2605-4578-B54D-510AAD8F05B2}" type="pres">
      <dgm:prSet presAssocID="{A284E3B3-9037-4273-A6DC-95C55E5DE4CB}" presName="childShape" presStyleCnt="0"/>
      <dgm:spPr/>
    </dgm:pt>
    <dgm:pt modelId="{EDEE4C5B-FA46-4227-8ADE-382225FBA01D}" type="pres">
      <dgm:prSet presAssocID="{66F65D77-E632-40C5-AB48-72934317B778}" presName="Name13" presStyleLbl="parChTrans1D2" presStyleIdx="0" presStyleCnt="8"/>
      <dgm:spPr/>
      <dgm:t>
        <a:bodyPr/>
        <a:lstStyle/>
        <a:p>
          <a:endParaRPr lang="es-ES"/>
        </a:p>
      </dgm:t>
    </dgm:pt>
    <dgm:pt modelId="{C12F81E0-6333-4C43-AE40-F28739455821}" type="pres">
      <dgm:prSet presAssocID="{9E4CA736-D7F2-4262-854C-5C21193F5D76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808FC0-912B-475F-A47A-B68B276CF4AD}" type="pres">
      <dgm:prSet presAssocID="{88313D4B-76F6-42DB-83BB-5934A6E4768E}" presName="Name13" presStyleLbl="parChTrans1D2" presStyleIdx="1" presStyleCnt="8"/>
      <dgm:spPr/>
      <dgm:t>
        <a:bodyPr/>
        <a:lstStyle/>
        <a:p>
          <a:endParaRPr lang="es-ES"/>
        </a:p>
      </dgm:t>
    </dgm:pt>
    <dgm:pt modelId="{59706ED8-568B-4B49-AB83-647DF8D577EC}" type="pres">
      <dgm:prSet presAssocID="{29EDADF4-3205-4180-A7AE-8825B2C9B9D1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013F8D-F7D9-47CF-ABC8-37595DCE9534}" type="pres">
      <dgm:prSet presAssocID="{DA5D7628-3AFF-4782-8392-A7BE1EB00E42}" presName="Name13" presStyleLbl="parChTrans1D2" presStyleIdx="2" presStyleCnt="8"/>
      <dgm:spPr/>
      <dgm:t>
        <a:bodyPr/>
        <a:lstStyle/>
        <a:p>
          <a:endParaRPr lang="es-ES"/>
        </a:p>
      </dgm:t>
    </dgm:pt>
    <dgm:pt modelId="{074F94F6-01CE-4FFC-87AB-96343B2D68AC}" type="pres">
      <dgm:prSet presAssocID="{780537E8-6C3E-4B45-AF6A-B8ACB341AE87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644113-5321-41A6-82D7-98F99DB53E03}" type="pres">
      <dgm:prSet presAssocID="{9C93E6B5-504E-4563-B537-761671D84C4C}" presName="root" presStyleCnt="0"/>
      <dgm:spPr/>
    </dgm:pt>
    <dgm:pt modelId="{9F633C5A-8CA4-44D5-80AE-FDA22FCCCDEC}" type="pres">
      <dgm:prSet presAssocID="{9C93E6B5-504E-4563-B537-761671D84C4C}" presName="rootComposite" presStyleCnt="0"/>
      <dgm:spPr/>
    </dgm:pt>
    <dgm:pt modelId="{32E4DE75-1C11-44C2-9313-57A8BE5F517D}" type="pres">
      <dgm:prSet presAssocID="{9C93E6B5-504E-4563-B537-761671D84C4C}" presName="rootText" presStyleLbl="node1" presStyleIdx="1" presStyleCnt="3"/>
      <dgm:spPr/>
      <dgm:t>
        <a:bodyPr/>
        <a:lstStyle/>
        <a:p>
          <a:endParaRPr lang="es-ES"/>
        </a:p>
      </dgm:t>
    </dgm:pt>
    <dgm:pt modelId="{CAE3FA02-4B0D-4F90-911A-8C8425C55369}" type="pres">
      <dgm:prSet presAssocID="{9C93E6B5-504E-4563-B537-761671D84C4C}" presName="rootConnector" presStyleLbl="node1" presStyleIdx="1" presStyleCnt="3"/>
      <dgm:spPr/>
      <dgm:t>
        <a:bodyPr/>
        <a:lstStyle/>
        <a:p>
          <a:endParaRPr lang="es-ES"/>
        </a:p>
      </dgm:t>
    </dgm:pt>
    <dgm:pt modelId="{3C78193A-EFAC-4319-85B3-C0C530EC4B66}" type="pres">
      <dgm:prSet presAssocID="{9C93E6B5-504E-4563-B537-761671D84C4C}" presName="childShape" presStyleCnt="0"/>
      <dgm:spPr/>
    </dgm:pt>
    <dgm:pt modelId="{424DD294-8E52-4BE5-BBDA-B75378F6FDE9}" type="pres">
      <dgm:prSet presAssocID="{B9C11549-E4E5-48CD-9074-C0AE35C4CE91}" presName="Name13" presStyleLbl="parChTrans1D2" presStyleIdx="3" presStyleCnt="8"/>
      <dgm:spPr/>
      <dgm:t>
        <a:bodyPr/>
        <a:lstStyle/>
        <a:p>
          <a:endParaRPr lang="es-ES"/>
        </a:p>
      </dgm:t>
    </dgm:pt>
    <dgm:pt modelId="{932D2C55-2D09-4F93-BE07-A355CBEDBC71}" type="pres">
      <dgm:prSet presAssocID="{DB779F97-0E09-4F67-9BC3-8C301CB6C66C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326CA9F-461F-42FE-BD54-97889D47E6A6}" type="pres">
      <dgm:prSet presAssocID="{BAF3C46D-64A7-4D84-BB0B-C04568715547}" presName="Name13" presStyleLbl="parChTrans1D2" presStyleIdx="4" presStyleCnt="8"/>
      <dgm:spPr/>
      <dgm:t>
        <a:bodyPr/>
        <a:lstStyle/>
        <a:p>
          <a:endParaRPr lang="es-ES"/>
        </a:p>
      </dgm:t>
    </dgm:pt>
    <dgm:pt modelId="{8D0AB99C-0D16-4439-ABD2-C0FC6AF7C344}" type="pres">
      <dgm:prSet presAssocID="{2F06CCE3-73E5-42F9-A678-0953C1DFD042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005738-F8D5-45E0-940C-D47B710956DC}" type="pres">
      <dgm:prSet presAssocID="{EB953DAD-A983-41B8-9B28-419D6EDE2DE2}" presName="root" presStyleCnt="0"/>
      <dgm:spPr/>
    </dgm:pt>
    <dgm:pt modelId="{0EEE2C50-BCED-4BCC-BB28-A9918B755BA6}" type="pres">
      <dgm:prSet presAssocID="{EB953DAD-A983-41B8-9B28-419D6EDE2DE2}" presName="rootComposite" presStyleCnt="0"/>
      <dgm:spPr/>
    </dgm:pt>
    <dgm:pt modelId="{D55C6BCB-D303-4CAF-9817-267E504797E0}" type="pres">
      <dgm:prSet presAssocID="{EB953DAD-A983-41B8-9B28-419D6EDE2DE2}" presName="rootText" presStyleLbl="node1" presStyleIdx="2" presStyleCnt="3"/>
      <dgm:spPr/>
      <dgm:t>
        <a:bodyPr/>
        <a:lstStyle/>
        <a:p>
          <a:endParaRPr lang="es-ES"/>
        </a:p>
      </dgm:t>
    </dgm:pt>
    <dgm:pt modelId="{B177BC56-D0ED-4FAF-91AD-3756CE594BA6}" type="pres">
      <dgm:prSet presAssocID="{EB953DAD-A983-41B8-9B28-419D6EDE2DE2}" presName="rootConnector" presStyleLbl="node1" presStyleIdx="2" presStyleCnt="3"/>
      <dgm:spPr/>
      <dgm:t>
        <a:bodyPr/>
        <a:lstStyle/>
        <a:p>
          <a:endParaRPr lang="es-ES"/>
        </a:p>
      </dgm:t>
    </dgm:pt>
    <dgm:pt modelId="{575FB645-4937-4741-AEFE-69B0A36BC991}" type="pres">
      <dgm:prSet presAssocID="{EB953DAD-A983-41B8-9B28-419D6EDE2DE2}" presName="childShape" presStyleCnt="0"/>
      <dgm:spPr/>
    </dgm:pt>
    <dgm:pt modelId="{2E13619B-3D06-451D-93DE-960EB9AC9E8F}" type="pres">
      <dgm:prSet presAssocID="{8BE6587C-F7EE-4662-9AA6-29399B4FF753}" presName="Name13" presStyleLbl="parChTrans1D2" presStyleIdx="5" presStyleCnt="8"/>
      <dgm:spPr/>
      <dgm:t>
        <a:bodyPr/>
        <a:lstStyle/>
        <a:p>
          <a:endParaRPr lang="es-ES"/>
        </a:p>
      </dgm:t>
    </dgm:pt>
    <dgm:pt modelId="{3A80CFC2-329C-4963-8F58-6DCE01E6F3FB}" type="pres">
      <dgm:prSet presAssocID="{A1BB796B-AE9A-4492-A96E-BF308F3B0D14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BEE693-EB4F-462B-8A20-BC3BE8203A73}" type="pres">
      <dgm:prSet presAssocID="{590CFA0D-C616-47D8-80F3-F63E9CA4D67A}" presName="Name13" presStyleLbl="parChTrans1D2" presStyleIdx="6" presStyleCnt="8"/>
      <dgm:spPr/>
      <dgm:t>
        <a:bodyPr/>
        <a:lstStyle/>
        <a:p>
          <a:endParaRPr lang="es-ES"/>
        </a:p>
      </dgm:t>
    </dgm:pt>
    <dgm:pt modelId="{3E480665-CECF-4D85-9B8E-F66C6A60CFFD}" type="pres">
      <dgm:prSet presAssocID="{F3CB47E4-3A37-4453-9F93-1313A8EB8686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D6F17C-4BBF-4E12-8B26-27DFB4D38968}" type="pres">
      <dgm:prSet presAssocID="{0E0B35FA-B1E1-447C-9AA2-2421E2CE3A76}" presName="Name13" presStyleLbl="parChTrans1D2" presStyleIdx="7" presStyleCnt="8"/>
      <dgm:spPr/>
      <dgm:t>
        <a:bodyPr/>
        <a:lstStyle/>
        <a:p>
          <a:endParaRPr lang="es-ES"/>
        </a:p>
      </dgm:t>
    </dgm:pt>
    <dgm:pt modelId="{9765905D-7323-443A-8038-7D7CAEF45207}" type="pres">
      <dgm:prSet presAssocID="{9CC9EC8B-410D-4837-BA89-B27458634E2E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444FD85-9CF1-408C-84F3-671CFC91431A}" type="presOf" srcId="{099D9881-B4E3-4F9B-89EA-A75CA2B17368}" destId="{9FEA781B-5CF5-492B-96B0-FE0C5D117711}" srcOrd="0" destOrd="0" presId="urn:microsoft.com/office/officeart/2005/8/layout/hierarchy3"/>
    <dgm:cxn modelId="{DFCCB57C-EAA2-408E-8C4B-0A07948F4316}" srcId="{099D9881-B4E3-4F9B-89EA-A75CA2B17368}" destId="{EB953DAD-A983-41B8-9B28-419D6EDE2DE2}" srcOrd="2" destOrd="0" parTransId="{ACE15F3C-0746-45C1-8850-0DDC47A50BD6}" sibTransId="{4ADF289D-A3A6-47F7-8483-EB0E8C14F449}"/>
    <dgm:cxn modelId="{2A53E10D-E6B1-4791-82EC-B583853DE5C2}" type="presOf" srcId="{DA5D7628-3AFF-4782-8392-A7BE1EB00E42}" destId="{BC013F8D-F7D9-47CF-ABC8-37595DCE9534}" srcOrd="0" destOrd="0" presId="urn:microsoft.com/office/officeart/2005/8/layout/hierarchy3"/>
    <dgm:cxn modelId="{FD5AA10E-19F5-44E6-A973-A76D1660E54F}" srcId="{EB953DAD-A983-41B8-9B28-419D6EDE2DE2}" destId="{9CC9EC8B-410D-4837-BA89-B27458634E2E}" srcOrd="2" destOrd="0" parTransId="{0E0B35FA-B1E1-447C-9AA2-2421E2CE3A76}" sibTransId="{F04ECCC9-2D83-44E9-829B-BF06E0F269C2}"/>
    <dgm:cxn modelId="{9E74BA51-D030-4CFA-9FC1-B7586BAB7FDE}" type="presOf" srcId="{590CFA0D-C616-47D8-80F3-F63E9CA4D67A}" destId="{DABEE693-EB4F-462B-8A20-BC3BE8203A73}" srcOrd="0" destOrd="0" presId="urn:microsoft.com/office/officeart/2005/8/layout/hierarchy3"/>
    <dgm:cxn modelId="{66CFAA5C-5F65-4BF4-BF9A-A6DD5F66744A}" srcId="{099D9881-B4E3-4F9B-89EA-A75CA2B17368}" destId="{A284E3B3-9037-4273-A6DC-95C55E5DE4CB}" srcOrd="0" destOrd="0" parTransId="{CCDD5244-8FC5-46A1-85C6-9E170636E53B}" sibTransId="{6684C9F5-C5A2-4E27-8D5C-CE132F089B76}"/>
    <dgm:cxn modelId="{D8EC55F2-1979-427D-B3A3-B02777B71AE0}" type="presOf" srcId="{9C93E6B5-504E-4563-B537-761671D84C4C}" destId="{32E4DE75-1C11-44C2-9313-57A8BE5F517D}" srcOrd="0" destOrd="0" presId="urn:microsoft.com/office/officeart/2005/8/layout/hierarchy3"/>
    <dgm:cxn modelId="{B5D83B3F-A90D-4D9B-AC30-1E518F137E9F}" type="presOf" srcId="{F3CB47E4-3A37-4453-9F93-1313A8EB8686}" destId="{3E480665-CECF-4D85-9B8E-F66C6A60CFFD}" srcOrd="0" destOrd="0" presId="urn:microsoft.com/office/officeart/2005/8/layout/hierarchy3"/>
    <dgm:cxn modelId="{8FAFDDA7-3525-4654-B31D-7F638C8A64E2}" type="presOf" srcId="{8BE6587C-F7EE-4662-9AA6-29399B4FF753}" destId="{2E13619B-3D06-451D-93DE-960EB9AC9E8F}" srcOrd="0" destOrd="0" presId="urn:microsoft.com/office/officeart/2005/8/layout/hierarchy3"/>
    <dgm:cxn modelId="{E77CF7D2-A002-4727-ADC8-B25241B8F319}" type="presOf" srcId="{A284E3B3-9037-4273-A6DC-95C55E5DE4CB}" destId="{315F48A2-B16B-491B-A21D-8ED8C9708945}" srcOrd="1" destOrd="0" presId="urn:microsoft.com/office/officeart/2005/8/layout/hierarchy3"/>
    <dgm:cxn modelId="{5C58C9B8-35A9-42DC-A496-A8B3CE5C619D}" srcId="{A284E3B3-9037-4273-A6DC-95C55E5DE4CB}" destId="{780537E8-6C3E-4B45-AF6A-B8ACB341AE87}" srcOrd="2" destOrd="0" parTransId="{DA5D7628-3AFF-4782-8392-A7BE1EB00E42}" sibTransId="{6ED824A9-B257-4287-A2AE-883BD87C6FCE}"/>
    <dgm:cxn modelId="{23AA6753-A285-4856-971A-F34DFB9E0760}" type="presOf" srcId="{EB953DAD-A983-41B8-9B28-419D6EDE2DE2}" destId="{D55C6BCB-D303-4CAF-9817-267E504797E0}" srcOrd="0" destOrd="0" presId="urn:microsoft.com/office/officeart/2005/8/layout/hierarchy3"/>
    <dgm:cxn modelId="{D8E1A29D-F67B-4F2D-9AFD-06748AC7D8E3}" type="presOf" srcId="{A284E3B3-9037-4273-A6DC-95C55E5DE4CB}" destId="{F02CCDAE-50E7-4A1B-A665-EE5580127C87}" srcOrd="0" destOrd="0" presId="urn:microsoft.com/office/officeart/2005/8/layout/hierarchy3"/>
    <dgm:cxn modelId="{11AAE8A6-7812-4529-A7AB-750A67A65C6C}" type="presOf" srcId="{9CC9EC8B-410D-4837-BA89-B27458634E2E}" destId="{9765905D-7323-443A-8038-7D7CAEF45207}" srcOrd="0" destOrd="0" presId="urn:microsoft.com/office/officeart/2005/8/layout/hierarchy3"/>
    <dgm:cxn modelId="{88EFC4EE-85BF-4C9B-89C6-E971BE09FD37}" srcId="{9C93E6B5-504E-4563-B537-761671D84C4C}" destId="{2F06CCE3-73E5-42F9-A678-0953C1DFD042}" srcOrd="1" destOrd="0" parTransId="{BAF3C46D-64A7-4D84-BB0B-C04568715547}" sibTransId="{CF6CF264-F620-491D-939A-4E43E15C2739}"/>
    <dgm:cxn modelId="{FAE5C8B5-423B-4F5C-BA8D-2E67B6FBC2F2}" type="presOf" srcId="{A1BB796B-AE9A-4492-A96E-BF308F3B0D14}" destId="{3A80CFC2-329C-4963-8F58-6DCE01E6F3FB}" srcOrd="0" destOrd="0" presId="urn:microsoft.com/office/officeart/2005/8/layout/hierarchy3"/>
    <dgm:cxn modelId="{E3CC770D-5943-4C1C-A19E-49824BDC5B53}" type="presOf" srcId="{2F06CCE3-73E5-42F9-A678-0953C1DFD042}" destId="{8D0AB99C-0D16-4439-ABD2-C0FC6AF7C344}" srcOrd="0" destOrd="0" presId="urn:microsoft.com/office/officeart/2005/8/layout/hierarchy3"/>
    <dgm:cxn modelId="{262BF908-949E-4348-8B4C-7D60691A6A9E}" type="presOf" srcId="{9C93E6B5-504E-4563-B537-761671D84C4C}" destId="{CAE3FA02-4B0D-4F90-911A-8C8425C55369}" srcOrd="1" destOrd="0" presId="urn:microsoft.com/office/officeart/2005/8/layout/hierarchy3"/>
    <dgm:cxn modelId="{3C5609FC-84A0-4307-BDF1-9ACE276E87FE}" srcId="{A284E3B3-9037-4273-A6DC-95C55E5DE4CB}" destId="{29EDADF4-3205-4180-A7AE-8825B2C9B9D1}" srcOrd="1" destOrd="0" parTransId="{88313D4B-76F6-42DB-83BB-5934A6E4768E}" sibTransId="{BCCA7E1B-B32F-4AF3-931E-EB4559E1AFA7}"/>
    <dgm:cxn modelId="{EE309E7A-0C34-49E5-B645-5F3970B385B9}" srcId="{9C93E6B5-504E-4563-B537-761671D84C4C}" destId="{DB779F97-0E09-4F67-9BC3-8C301CB6C66C}" srcOrd="0" destOrd="0" parTransId="{B9C11549-E4E5-48CD-9074-C0AE35C4CE91}" sibTransId="{D6124B6C-D33B-4BEE-9849-C26999C1B93C}"/>
    <dgm:cxn modelId="{8E776175-22BF-4151-BFBE-B02C607F7C35}" type="presOf" srcId="{88313D4B-76F6-42DB-83BB-5934A6E4768E}" destId="{04808FC0-912B-475F-A47A-B68B276CF4AD}" srcOrd="0" destOrd="0" presId="urn:microsoft.com/office/officeart/2005/8/layout/hierarchy3"/>
    <dgm:cxn modelId="{2D1CB9B3-E43E-477C-9F33-58C3EB0ACECB}" type="presOf" srcId="{DB779F97-0E09-4F67-9BC3-8C301CB6C66C}" destId="{932D2C55-2D09-4F93-BE07-A355CBEDBC71}" srcOrd="0" destOrd="0" presId="urn:microsoft.com/office/officeart/2005/8/layout/hierarchy3"/>
    <dgm:cxn modelId="{23ECA17A-525C-4D52-9650-94A14E161EF2}" type="presOf" srcId="{9E4CA736-D7F2-4262-854C-5C21193F5D76}" destId="{C12F81E0-6333-4C43-AE40-F28739455821}" srcOrd="0" destOrd="0" presId="urn:microsoft.com/office/officeart/2005/8/layout/hierarchy3"/>
    <dgm:cxn modelId="{78E14FB9-E809-4A43-9B57-EB1320AFFF22}" type="presOf" srcId="{66F65D77-E632-40C5-AB48-72934317B778}" destId="{EDEE4C5B-FA46-4227-8ADE-382225FBA01D}" srcOrd="0" destOrd="0" presId="urn:microsoft.com/office/officeart/2005/8/layout/hierarchy3"/>
    <dgm:cxn modelId="{01746D5D-43E5-4DFF-B1E3-41E0AF47BC0F}" srcId="{EB953DAD-A983-41B8-9B28-419D6EDE2DE2}" destId="{F3CB47E4-3A37-4453-9F93-1313A8EB8686}" srcOrd="1" destOrd="0" parTransId="{590CFA0D-C616-47D8-80F3-F63E9CA4D67A}" sibTransId="{2C7E7D9C-278F-4BA8-8939-D7F69EA7EEF2}"/>
    <dgm:cxn modelId="{6B137A22-6ECE-4375-87CE-2452A5F52F7D}" type="presOf" srcId="{EB953DAD-A983-41B8-9B28-419D6EDE2DE2}" destId="{B177BC56-D0ED-4FAF-91AD-3756CE594BA6}" srcOrd="1" destOrd="0" presId="urn:microsoft.com/office/officeart/2005/8/layout/hierarchy3"/>
    <dgm:cxn modelId="{F90A80DB-1B05-4CF3-A8DD-4FDC51EC6F47}" srcId="{A284E3B3-9037-4273-A6DC-95C55E5DE4CB}" destId="{9E4CA736-D7F2-4262-854C-5C21193F5D76}" srcOrd="0" destOrd="0" parTransId="{66F65D77-E632-40C5-AB48-72934317B778}" sibTransId="{A41BE3CE-2296-4ECE-BCB3-9DB6E3544385}"/>
    <dgm:cxn modelId="{6FEE787C-BB53-495C-B42B-00A0B3183D1B}" type="presOf" srcId="{780537E8-6C3E-4B45-AF6A-B8ACB341AE87}" destId="{074F94F6-01CE-4FFC-87AB-96343B2D68AC}" srcOrd="0" destOrd="0" presId="urn:microsoft.com/office/officeart/2005/8/layout/hierarchy3"/>
    <dgm:cxn modelId="{92B3C22E-7E77-410C-90B9-DCD6903099E4}" srcId="{EB953DAD-A983-41B8-9B28-419D6EDE2DE2}" destId="{A1BB796B-AE9A-4492-A96E-BF308F3B0D14}" srcOrd="0" destOrd="0" parTransId="{8BE6587C-F7EE-4662-9AA6-29399B4FF753}" sibTransId="{2B9399B4-5375-414C-8164-1591352E3C8E}"/>
    <dgm:cxn modelId="{87D0A6C9-8B36-4603-A558-C7C95832EB53}" type="presOf" srcId="{0E0B35FA-B1E1-447C-9AA2-2421E2CE3A76}" destId="{E9D6F17C-4BBF-4E12-8B26-27DFB4D38968}" srcOrd="0" destOrd="0" presId="urn:microsoft.com/office/officeart/2005/8/layout/hierarchy3"/>
    <dgm:cxn modelId="{3276A861-7979-43A9-9EB1-34CF5FC4FEEF}" type="presOf" srcId="{29EDADF4-3205-4180-A7AE-8825B2C9B9D1}" destId="{59706ED8-568B-4B49-AB83-647DF8D577EC}" srcOrd="0" destOrd="0" presId="urn:microsoft.com/office/officeart/2005/8/layout/hierarchy3"/>
    <dgm:cxn modelId="{F5CEE653-F197-4DAD-9FFC-777847AB5205}" type="presOf" srcId="{BAF3C46D-64A7-4D84-BB0B-C04568715547}" destId="{5326CA9F-461F-42FE-BD54-97889D47E6A6}" srcOrd="0" destOrd="0" presId="urn:microsoft.com/office/officeart/2005/8/layout/hierarchy3"/>
    <dgm:cxn modelId="{CF2878F2-E476-4651-8A90-3038D4D7E2A3}" srcId="{099D9881-B4E3-4F9B-89EA-A75CA2B17368}" destId="{9C93E6B5-504E-4563-B537-761671D84C4C}" srcOrd="1" destOrd="0" parTransId="{18B086D8-F0EC-4968-9301-A7D916AB627A}" sibTransId="{151F1AA7-BD15-4C9B-9B14-8740DA3EF901}"/>
    <dgm:cxn modelId="{90698D96-9197-4A94-AE5D-A66516B705EA}" type="presOf" srcId="{B9C11549-E4E5-48CD-9074-C0AE35C4CE91}" destId="{424DD294-8E52-4BE5-BBDA-B75378F6FDE9}" srcOrd="0" destOrd="0" presId="urn:microsoft.com/office/officeart/2005/8/layout/hierarchy3"/>
    <dgm:cxn modelId="{29D5D2C8-682D-4B47-8070-5A0F82374269}" type="presParOf" srcId="{9FEA781B-5CF5-492B-96B0-FE0C5D117711}" destId="{F5867B1C-DA03-444C-8C2E-5D27145A7B4D}" srcOrd="0" destOrd="0" presId="urn:microsoft.com/office/officeart/2005/8/layout/hierarchy3"/>
    <dgm:cxn modelId="{700DFD0F-05EF-4073-9638-13AE83F44904}" type="presParOf" srcId="{F5867B1C-DA03-444C-8C2E-5D27145A7B4D}" destId="{07CD3C76-7E13-4814-910A-B255D7B0B5E4}" srcOrd="0" destOrd="0" presId="urn:microsoft.com/office/officeart/2005/8/layout/hierarchy3"/>
    <dgm:cxn modelId="{E3767658-EDEE-4205-8491-2DAC5E388CC0}" type="presParOf" srcId="{07CD3C76-7E13-4814-910A-B255D7B0B5E4}" destId="{F02CCDAE-50E7-4A1B-A665-EE5580127C87}" srcOrd="0" destOrd="0" presId="urn:microsoft.com/office/officeart/2005/8/layout/hierarchy3"/>
    <dgm:cxn modelId="{7141E41E-5D35-4F5C-BA8E-2705023A84BA}" type="presParOf" srcId="{07CD3C76-7E13-4814-910A-B255D7B0B5E4}" destId="{315F48A2-B16B-491B-A21D-8ED8C9708945}" srcOrd="1" destOrd="0" presId="urn:microsoft.com/office/officeart/2005/8/layout/hierarchy3"/>
    <dgm:cxn modelId="{7DC4C3DF-C202-4B88-B1BC-0F4A74E8D6D4}" type="presParOf" srcId="{F5867B1C-DA03-444C-8C2E-5D27145A7B4D}" destId="{001147B1-2605-4578-B54D-510AAD8F05B2}" srcOrd="1" destOrd="0" presId="urn:microsoft.com/office/officeart/2005/8/layout/hierarchy3"/>
    <dgm:cxn modelId="{93F1FE7D-8D74-4FD3-8419-A238F4C15541}" type="presParOf" srcId="{001147B1-2605-4578-B54D-510AAD8F05B2}" destId="{EDEE4C5B-FA46-4227-8ADE-382225FBA01D}" srcOrd="0" destOrd="0" presId="urn:microsoft.com/office/officeart/2005/8/layout/hierarchy3"/>
    <dgm:cxn modelId="{B8B08ABD-CBFC-48EA-A910-679C7A614FAD}" type="presParOf" srcId="{001147B1-2605-4578-B54D-510AAD8F05B2}" destId="{C12F81E0-6333-4C43-AE40-F28739455821}" srcOrd="1" destOrd="0" presId="urn:microsoft.com/office/officeart/2005/8/layout/hierarchy3"/>
    <dgm:cxn modelId="{13ADFC41-A50B-45D4-B5BA-DE3493384747}" type="presParOf" srcId="{001147B1-2605-4578-B54D-510AAD8F05B2}" destId="{04808FC0-912B-475F-A47A-B68B276CF4AD}" srcOrd="2" destOrd="0" presId="urn:microsoft.com/office/officeart/2005/8/layout/hierarchy3"/>
    <dgm:cxn modelId="{DC0D92B8-0167-43A3-B4B8-1AD77F8732AC}" type="presParOf" srcId="{001147B1-2605-4578-B54D-510AAD8F05B2}" destId="{59706ED8-568B-4B49-AB83-647DF8D577EC}" srcOrd="3" destOrd="0" presId="urn:microsoft.com/office/officeart/2005/8/layout/hierarchy3"/>
    <dgm:cxn modelId="{A79BE6B5-9576-44F0-99E0-44327639B9EE}" type="presParOf" srcId="{001147B1-2605-4578-B54D-510AAD8F05B2}" destId="{BC013F8D-F7D9-47CF-ABC8-37595DCE9534}" srcOrd="4" destOrd="0" presId="urn:microsoft.com/office/officeart/2005/8/layout/hierarchy3"/>
    <dgm:cxn modelId="{53D9F835-A973-49AB-8FA9-2C4C2D476EA9}" type="presParOf" srcId="{001147B1-2605-4578-B54D-510AAD8F05B2}" destId="{074F94F6-01CE-4FFC-87AB-96343B2D68AC}" srcOrd="5" destOrd="0" presId="urn:microsoft.com/office/officeart/2005/8/layout/hierarchy3"/>
    <dgm:cxn modelId="{69FB468C-B275-4CC2-A477-62E35A1F5C50}" type="presParOf" srcId="{9FEA781B-5CF5-492B-96B0-FE0C5D117711}" destId="{78644113-5321-41A6-82D7-98F99DB53E03}" srcOrd="1" destOrd="0" presId="urn:microsoft.com/office/officeart/2005/8/layout/hierarchy3"/>
    <dgm:cxn modelId="{255B1325-F169-4B0B-BAEC-058935A7D09E}" type="presParOf" srcId="{78644113-5321-41A6-82D7-98F99DB53E03}" destId="{9F633C5A-8CA4-44D5-80AE-FDA22FCCCDEC}" srcOrd="0" destOrd="0" presId="urn:microsoft.com/office/officeart/2005/8/layout/hierarchy3"/>
    <dgm:cxn modelId="{F881DB71-14F4-49CE-9397-75C3F697E278}" type="presParOf" srcId="{9F633C5A-8CA4-44D5-80AE-FDA22FCCCDEC}" destId="{32E4DE75-1C11-44C2-9313-57A8BE5F517D}" srcOrd="0" destOrd="0" presId="urn:microsoft.com/office/officeart/2005/8/layout/hierarchy3"/>
    <dgm:cxn modelId="{65E7F628-E0AD-42B6-B028-773E985720F1}" type="presParOf" srcId="{9F633C5A-8CA4-44D5-80AE-FDA22FCCCDEC}" destId="{CAE3FA02-4B0D-4F90-911A-8C8425C55369}" srcOrd="1" destOrd="0" presId="urn:microsoft.com/office/officeart/2005/8/layout/hierarchy3"/>
    <dgm:cxn modelId="{1605D9FC-2AF6-46BA-AD80-73EE41B74838}" type="presParOf" srcId="{78644113-5321-41A6-82D7-98F99DB53E03}" destId="{3C78193A-EFAC-4319-85B3-C0C530EC4B66}" srcOrd="1" destOrd="0" presId="urn:microsoft.com/office/officeart/2005/8/layout/hierarchy3"/>
    <dgm:cxn modelId="{C5A9C486-67BA-432A-8D38-9A9F5D0B937C}" type="presParOf" srcId="{3C78193A-EFAC-4319-85B3-C0C530EC4B66}" destId="{424DD294-8E52-4BE5-BBDA-B75378F6FDE9}" srcOrd="0" destOrd="0" presId="urn:microsoft.com/office/officeart/2005/8/layout/hierarchy3"/>
    <dgm:cxn modelId="{C619DC90-D9B7-4ED5-88B1-970CFD2CE689}" type="presParOf" srcId="{3C78193A-EFAC-4319-85B3-C0C530EC4B66}" destId="{932D2C55-2D09-4F93-BE07-A355CBEDBC71}" srcOrd="1" destOrd="0" presId="urn:microsoft.com/office/officeart/2005/8/layout/hierarchy3"/>
    <dgm:cxn modelId="{CF6BF106-7616-4263-8E7D-5F7BA05E653E}" type="presParOf" srcId="{3C78193A-EFAC-4319-85B3-C0C530EC4B66}" destId="{5326CA9F-461F-42FE-BD54-97889D47E6A6}" srcOrd="2" destOrd="0" presId="urn:microsoft.com/office/officeart/2005/8/layout/hierarchy3"/>
    <dgm:cxn modelId="{5407E59E-E1B9-4E3E-91D1-96BDCB6487ED}" type="presParOf" srcId="{3C78193A-EFAC-4319-85B3-C0C530EC4B66}" destId="{8D0AB99C-0D16-4439-ABD2-C0FC6AF7C344}" srcOrd="3" destOrd="0" presId="urn:microsoft.com/office/officeart/2005/8/layout/hierarchy3"/>
    <dgm:cxn modelId="{2AB5695D-E898-46DF-9A9A-9D7DA098A02F}" type="presParOf" srcId="{9FEA781B-5CF5-492B-96B0-FE0C5D117711}" destId="{1D005738-F8D5-45E0-940C-D47B710956DC}" srcOrd="2" destOrd="0" presId="urn:microsoft.com/office/officeart/2005/8/layout/hierarchy3"/>
    <dgm:cxn modelId="{6E4C5CF3-B551-4EF1-B214-0CEC1358D1B6}" type="presParOf" srcId="{1D005738-F8D5-45E0-940C-D47B710956DC}" destId="{0EEE2C50-BCED-4BCC-BB28-A9918B755BA6}" srcOrd="0" destOrd="0" presId="urn:microsoft.com/office/officeart/2005/8/layout/hierarchy3"/>
    <dgm:cxn modelId="{242B4AE9-1A14-4C1C-8E0C-046CD0795E66}" type="presParOf" srcId="{0EEE2C50-BCED-4BCC-BB28-A9918B755BA6}" destId="{D55C6BCB-D303-4CAF-9817-267E504797E0}" srcOrd="0" destOrd="0" presId="urn:microsoft.com/office/officeart/2005/8/layout/hierarchy3"/>
    <dgm:cxn modelId="{1041E2BC-CAEB-4F30-B9F6-1F573BB4801E}" type="presParOf" srcId="{0EEE2C50-BCED-4BCC-BB28-A9918B755BA6}" destId="{B177BC56-D0ED-4FAF-91AD-3756CE594BA6}" srcOrd="1" destOrd="0" presId="urn:microsoft.com/office/officeart/2005/8/layout/hierarchy3"/>
    <dgm:cxn modelId="{F41CE1B2-4CEC-4E38-A715-5ADAB9E48428}" type="presParOf" srcId="{1D005738-F8D5-45E0-940C-D47B710956DC}" destId="{575FB645-4937-4741-AEFE-69B0A36BC991}" srcOrd="1" destOrd="0" presId="urn:microsoft.com/office/officeart/2005/8/layout/hierarchy3"/>
    <dgm:cxn modelId="{73EEC6BA-6F8F-47F3-AACC-B91ECEC26ECE}" type="presParOf" srcId="{575FB645-4937-4741-AEFE-69B0A36BC991}" destId="{2E13619B-3D06-451D-93DE-960EB9AC9E8F}" srcOrd="0" destOrd="0" presId="urn:microsoft.com/office/officeart/2005/8/layout/hierarchy3"/>
    <dgm:cxn modelId="{38F9FB3A-49CA-4ADE-9354-802E9C3A161F}" type="presParOf" srcId="{575FB645-4937-4741-AEFE-69B0A36BC991}" destId="{3A80CFC2-329C-4963-8F58-6DCE01E6F3FB}" srcOrd="1" destOrd="0" presId="urn:microsoft.com/office/officeart/2005/8/layout/hierarchy3"/>
    <dgm:cxn modelId="{7138421F-D340-4DDB-A369-DEE8310F0018}" type="presParOf" srcId="{575FB645-4937-4741-AEFE-69B0A36BC991}" destId="{DABEE693-EB4F-462B-8A20-BC3BE8203A73}" srcOrd="2" destOrd="0" presId="urn:microsoft.com/office/officeart/2005/8/layout/hierarchy3"/>
    <dgm:cxn modelId="{DFEF6362-4171-4149-BFE3-21B7697705DA}" type="presParOf" srcId="{575FB645-4937-4741-AEFE-69B0A36BC991}" destId="{3E480665-CECF-4D85-9B8E-F66C6A60CFFD}" srcOrd="3" destOrd="0" presId="urn:microsoft.com/office/officeart/2005/8/layout/hierarchy3"/>
    <dgm:cxn modelId="{B86F36C7-8827-456B-9085-A80A0CC2D76B}" type="presParOf" srcId="{575FB645-4937-4741-AEFE-69B0A36BC991}" destId="{E9D6F17C-4BBF-4E12-8B26-27DFB4D38968}" srcOrd="4" destOrd="0" presId="urn:microsoft.com/office/officeart/2005/8/layout/hierarchy3"/>
    <dgm:cxn modelId="{501A823B-2823-4607-96D3-E864201969DC}" type="presParOf" srcId="{575FB645-4937-4741-AEFE-69B0A36BC991}" destId="{9765905D-7323-443A-8038-7D7CAEF4520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08516A0-EBCB-4B76-B12A-FC44D823D042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D5E7B2A4-CAEF-4C20-BBCE-036B5AEC307E}">
      <dgm:prSet phldrT="[Texto]" custT="1"/>
      <dgm:spPr/>
      <dgm:t>
        <a:bodyPr/>
        <a:lstStyle/>
        <a:p>
          <a:r>
            <a:rPr lang="es-ES" sz="2000" dirty="0" smtClean="0"/>
            <a:t>Más destacados</a:t>
          </a:r>
          <a:endParaRPr lang="es-ES" sz="2000" dirty="0"/>
        </a:p>
      </dgm:t>
    </dgm:pt>
    <dgm:pt modelId="{EEC88223-BE20-477B-BEC8-9189F0E18037}" type="parTrans" cxnId="{22BC8F74-8CDB-4903-BE95-670974412500}">
      <dgm:prSet/>
      <dgm:spPr/>
      <dgm:t>
        <a:bodyPr/>
        <a:lstStyle/>
        <a:p>
          <a:endParaRPr lang="es-ES"/>
        </a:p>
      </dgm:t>
    </dgm:pt>
    <dgm:pt modelId="{666E32BC-02F1-495D-BBCC-50C9F0F44D2C}" type="sibTrans" cxnId="{22BC8F74-8CDB-4903-BE95-670974412500}">
      <dgm:prSet/>
      <dgm:spPr/>
      <dgm:t>
        <a:bodyPr/>
        <a:lstStyle/>
        <a:p>
          <a:endParaRPr lang="es-ES"/>
        </a:p>
      </dgm:t>
    </dgm:pt>
    <dgm:pt modelId="{A958F640-019B-4B83-984A-903639588B06}">
      <dgm:prSet phldrT="[Texto]" custT="1"/>
      <dgm:spPr/>
      <dgm:t>
        <a:bodyPr/>
        <a:lstStyle/>
        <a:p>
          <a:r>
            <a:rPr lang="es-ES" sz="2000" dirty="0" smtClean="0"/>
            <a:t>Menos destacados</a:t>
          </a:r>
          <a:endParaRPr lang="es-ES" sz="2000" dirty="0"/>
        </a:p>
      </dgm:t>
    </dgm:pt>
    <dgm:pt modelId="{881EF5EA-C9F4-4994-8682-51C6920751EA}" type="parTrans" cxnId="{DF432E8D-C6D7-4F62-8D0F-7A2BE65C637F}">
      <dgm:prSet/>
      <dgm:spPr/>
      <dgm:t>
        <a:bodyPr/>
        <a:lstStyle/>
        <a:p>
          <a:endParaRPr lang="es-ES"/>
        </a:p>
      </dgm:t>
    </dgm:pt>
    <dgm:pt modelId="{6774DCCC-A281-4AB5-8162-23E622C00368}" type="sibTrans" cxnId="{DF432E8D-C6D7-4F62-8D0F-7A2BE65C637F}">
      <dgm:prSet/>
      <dgm:spPr/>
      <dgm:t>
        <a:bodyPr/>
        <a:lstStyle/>
        <a:p>
          <a:endParaRPr lang="es-ES"/>
        </a:p>
      </dgm:t>
    </dgm:pt>
    <dgm:pt modelId="{12F7BF10-F59F-426E-AE62-44BD238EA69E}">
      <dgm:prSet phldrT="[Texto]" custT="1"/>
      <dgm:spPr/>
      <dgm:t>
        <a:bodyPr/>
        <a:lstStyle/>
        <a:p>
          <a:r>
            <a:rPr lang="es-ES" sz="2000" dirty="0" smtClean="0"/>
            <a:t>Factores “institucionales” y/o “de políticas”</a:t>
          </a:r>
          <a:endParaRPr lang="es-ES" sz="2000" dirty="0"/>
        </a:p>
      </dgm:t>
    </dgm:pt>
    <dgm:pt modelId="{72D7B10D-1B0A-458E-9035-FEC537527F22}" type="parTrans" cxnId="{0ACE18C9-5373-432A-BF0C-01D7B9EFCFC7}">
      <dgm:prSet/>
      <dgm:spPr/>
      <dgm:t>
        <a:bodyPr/>
        <a:lstStyle/>
        <a:p>
          <a:endParaRPr lang="es-ES"/>
        </a:p>
      </dgm:t>
    </dgm:pt>
    <dgm:pt modelId="{A8193F3E-6BA5-408E-AF11-056140F06755}" type="sibTrans" cxnId="{0ACE18C9-5373-432A-BF0C-01D7B9EFCFC7}">
      <dgm:prSet/>
      <dgm:spPr/>
      <dgm:t>
        <a:bodyPr/>
        <a:lstStyle/>
        <a:p>
          <a:endParaRPr lang="es-ES"/>
        </a:p>
      </dgm:t>
    </dgm:pt>
    <dgm:pt modelId="{8CB05689-B271-4E56-A502-00F7A17BD47C}">
      <dgm:prSet/>
      <dgm:spPr/>
      <dgm:t>
        <a:bodyPr/>
        <a:lstStyle/>
        <a:p>
          <a:r>
            <a:rPr lang="es-ES" smtClean="0"/>
            <a:t>Disponibilidad, calidad y costos de RRHH</a:t>
          </a:r>
          <a:endParaRPr lang="es-ES"/>
        </a:p>
      </dgm:t>
    </dgm:pt>
    <dgm:pt modelId="{334043FA-504A-4B3C-92E5-B868228B0848}" type="parTrans" cxnId="{4E549731-6F08-4B5E-BD7F-EF89EAEA504A}">
      <dgm:prSet/>
      <dgm:spPr/>
      <dgm:t>
        <a:bodyPr/>
        <a:lstStyle/>
        <a:p>
          <a:endParaRPr lang="es-ES"/>
        </a:p>
      </dgm:t>
    </dgm:pt>
    <dgm:pt modelId="{8849E38C-3D7A-4545-AA3E-C49D24E908F7}" type="sibTrans" cxnId="{4E549731-6F08-4B5E-BD7F-EF89EAEA504A}">
      <dgm:prSet/>
      <dgm:spPr/>
      <dgm:t>
        <a:bodyPr/>
        <a:lstStyle/>
        <a:p>
          <a:endParaRPr lang="es-ES"/>
        </a:p>
      </dgm:t>
    </dgm:pt>
    <dgm:pt modelId="{FE946EAF-4B9D-46F9-A180-F55CA4E3EC51}">
      <dgm:prSet/>
      <dgm:spPr/>
      <dgm:t>
        <a:bodyPr/>
        <a:lstStyle/>
        <a:p>
          <a:r>
            <a:rPr lang="es-ES" smtClean="0"/>
            <a:t>Calidad de la infraestructura en comunicaciones (no costos)</a:t>
          </a:r>
          <a:endParaRPr lang="es-ES" dirty="0" smtClean="0"/>
        </a:p>
      </dgm:t>
    </dgm:pt>
    <dgm:pt modelId="{2D2C7F6A-7001-4005-BE3A-6E1CF3329F71}" type="parTrans" cxnId="{014D5935-07E6-4BFE-A0CD-0DE513657AED}">
      <dgm:prSet/>
      <dgm:spPr/>
      <dgm:t>
        <a:bodyPr/>
        <a:lstStyle/>
        <a:p>
          <a:endParaRPr lang="es-ES"/>
        </a:p>
      </dgm:t>
    </dgm:pt>
    <dgm:pt modelId="{FD309371-4656-4180-BA15-BB2383266D59}" type="sibTrans" cxnId="{014D5935-07E6-4BFE-A0CD-0DE513657AED}">
      <dgm:prSet/>
      <dgm:spPr/>
      <dgm:t>
        <a:bodyPr/>
        <a:lstStyle/>
        <a:p>
          <a:endParaRPr lang="es-ES"/>
        </a:p>
      </dgm:t>
    </dgm:pt>
    <dgm:pt modelId="{797FD6BA-3D10-4650-B903-317F063BC332}">
      <dgm:prSet/>
      <dgm:spPr/>
      <dgm:t>
        <a:bodyPr/>
        <a:lstStyle/>
        <a:p>
          <a:r>
            <a:rPr lang="es-ES" smtClean="0"/>
            <a:t>Calidad y costo de otro tipo de infraestructura</a:t>
          </a:r>
          <a:endParaRPr lang="es-ES"/>
        </a:p>
      </dgm:t>
    </dgm:pt>
    <dgm:pt modelId="{F40A14A7-47E1-4FEB-8D64-CA6E49CAEAA1}" type="parTrans" cxnId="{429810C0-7A40-4D2A-B52B-7F36812FB0C9}">
      <dgm:prSet/>
      <dgm:spPr/>
      <dgm:t>
        <a:bodyPr/>
        <a:lstStyle/>
        <a:p>
          <a:endParaRPr lang="es-ES"/>
        </a:p>
      </dgm:t>
    </dgm:pt>
    <dgm:pt modelId="{5AEBF088-0D7F-473A-9D0B-0465CC16DCFB}" type="sibTrans" cxnId="{429810C0-7A40-4D2A-B52B-7F36812FB0C9}">
      <dgm:prSet/>
      <dgm:spPr/>
      <dgm:t>
        <a:bodyPr/>
        <a:lstStyle/>
        <a:p>
          <a:endParaRPr lang="es-ES"/>
        </a:p>
      </dgm:t>
    </dgm:pt>
    <dgm:pt modelId="{BD343DD1-9B2B-4FAA-9F74-015BC03B685A}">
      <dgm:prSet/>
      <dgm:spPr/>
      <dgm:t>
        <a:bodyPr/>
        <a:lstStyle/>
        <a:p>
          <a:r>
            <a:rPr lang="es-ES" smtClean="0"/>
            <a:t>Afinidad cultural</a:t>
          </a:r>
          <a:endParaRPr lang="es-ES" dirty="0" smtClean="0"/>
        </a:p>
      </dgm:t>
    </dgm:pt>
    <dgm:pt modelId="{14E0AE1E-A996-414A-AE68-22FE633C245A}" type="parTrans" cxnId="{D4134DB6-BC48-4960-AA17-D4B64C381FC7}">
      <dgm:prSet/>
      <dgm:spPr/>
      <dgm:t>
        <a:bodyPr/>
        <a:lstStyle/>
        <a:p>
          <a:endParaRPr lang="es-ES"/>
        </a:p>
      </dgm:t>
    </dgm:pt>
    <dgm:pt modelId="{5ACA7178-0AE3-435A-B0C2-6107A29FEF5E}" type="sibTrans" cxnId="{D4134DB6-BC48-4960-AA17-D4B64C381FC7}">
      <dgm:prSet/>
      <dgm:spPr/>
      <dgm:t>
        <a:bodyPr/>
        <a:lstStyle/>
        <a:p>
          <a:endParaRPr lang="es-ES"/>
        </a:p>
      </dgm:t>
    </dgm:pt>
    <dgm:pt modelId="{6A678FFC-2BFD-4BEC-A22E-E305E7360184}">
      <dgm:prSet/>
      <dgm:spPr/>
      <dgm:t>
        <a:bodyPr/>
        <a:lstStyle/>
        <a:p>
          <a:r>
            <a:rPr lang="es-ES" smtClean="0"/>
            <a:t>Huso horario</a:t>
          </a:r>
          <a:endParaRPr lang="es-ES" dirty="0" smtClean="0"/>
        </a:p>
      </dgm:t>
    </dgm:pt>
    <dgm:pt modelId="{1AC9542D-A91C-4959-A711-659E02E8CCE4}" type="parTrans" cxnId="{98900D4F-0F31-4973-9D4E-30BA928A7ED2}">
      <dgm:prSet/>
      <dgm:spPr/>
      <dgm:t>
        <a:bodyPr/>
        <a:lstStyle/>
        <a:p>
          <a:endParaRPr lang="es-ES"/>
        </a:p>
      </dgm:t>
    </dgm:pt>
    <dgm:pt modelId="{24E3C9E8-802C-4F46-A354-F3228C6FF910}" type="sibTrans" cxnId="{98900D4F-0F31-4973-9D4E-30BA928A7ED2}">
      <dgm:prSet/>
      <dgm:spPr/>
      <dgm:t>
        <a:bodyPr/>
        <a:lstStyle/>
        <a:p>
          <a:endParaRPr lang="es-ES"/>
        </a:p>
      </dgm:t>
    </dgm:pt>
    <dgm:pt modelId="{5CBA6947-E89A-4505-9903-A323A0017CEC}">
      <dgm:prSet/>
      <dgm:spPr/>
      <dgm:t>
        <a:bodyPr/>
        <a:lstStyle/>
        <a:p>
          <a:r>
            <a:rPr lang="es-ES" smtClean="0"/>
            <a:t>Más destacados</a:t>
          </a:r>
          <a:endParaRPr lang="es-ES"/>
        </a:p>
      </dgm:t>
    </dgm:pt>
    <dgm:pt modelId="{D82E9062-8348-47F9-BB37-B234258399F0}" type="parTrans" cxnId="{289926C3-4C7B-4CE8-BCE1-69DD4B11DEEE}">
      <dgm:prSet/>
      <dgm:spPr/>
      <dgm:t>
        <a:bodyPr/>
        <a:lstStyle/>
        <a:p>
          <a:endParaRPr lang="es-ES"/>
        </a:p>
      </dgm:t>
    </dgm:pt>
    <dgm:pt modelId="{3246E8E8-5D02-4D7A-863B-C8CFDD9669EB}" type="sibTrans" cxnId="{289926C3-4C7B-4CE8-BCE1-69DD4B11DEEE}">
      <dgm:prSet/>
      <dgm:spPr/>
      <dgm:t>
        <a:bodyPr/>
        <a:lstStyle/>
        <a:p>
          <a:endParaRPr lang="es-ES"/>
        </a:p>
      </dgm:t>
    </dgm:pt>
    <dgm:pt modelId="{92EC9DEB-3836-4F54-9C43-F615A77612C0}">
      <dgm:prSet/>
      <dgm:spPr/>
      <dgm:t>
        <a:bodyPr/>
        <a:lstStyle/>
        <a:p>
          <a:r>
            <a:rPr lang="es-ES" smtClean="0"/>
            <a:t>Acuerdos internacionales de doble tributación</a:t>
          </a:r>
          <a:endParaRPr lang="es-ES" dirty="0" smtClean="0"/>
        </a:p>
      </dgm:t>
    </dgm:pt>
    <dgm:pt modelId="{74C787FA-8F4A-4863-9D16-084396C31B92}" type="parTrans" cxnId="{D106474E-D911-4919-BFF9-4709A325BBB2}">
      <dgm:prSet/>
      <dgm:spPr/>
      <dgm:t>
        <a:bodyPr/>
        <a:lstStyle/>
        <a:p>
          <a:endParaRPr lang="es-ES"/>
        </a:p>
      </dgm:t>
    </dgm:pt>
    <dgm:pt modelId="{FA786962-8857-4496-92B6-617823133943}" type="sibTrans" cxnId="{D106474E-D911-4919-BFF9-4709A325BBB2}">
      <dgm:prSet/>
      <dgm:spPr/>
      <dgm:t>
        <a:bodyPr/>
        <a:lstStyle/>
        <a:p>
          <a:endParaRPr lang="es-ES"/>
        </a:p>
      </dgm:t>
    </dgm:pt>
    <dgm:pt modelId="{08961CA6-724A-4293-AFE2-A55C80557B91}">
      <dgm:prSet/>
      <dgm:spPr/>
      <dgm:t>
        <a:bodyPr/>
        <a:lstStyle/>
        <a:p>
          <a:r>
            <a:rPr lang="es-ES" smtClean="0"/>
            <a:t>Legislación de protección de la propiedad intelectual</a:t>
          </a:r>
          <a:endParaRPr lang="es-ES" dirty="0" smtClean="0"/>
        </a:p>
      </dgm:t>
    </dgm:pt>
    <dgm:pt modelId="{C88485F3-8BD3-49D9-AF90-00B2BDCFB643}" type="parTrans" cxnId="{B80130C3-E5EF-41D1-97B8-AD566696A19A}">
      <dgm:prSet/>
      <dgm:spPr/>
      <dgm:t>
        <a:bodyPr/>
        <a:lstStyle/>
        <a:p>
          <a:endParaRPr lang="es-ES"/>
        </a:p>
      </dgm:t>
    </dgm:pt>
    <dgm:pt modelId="{5B186F62-2EBA-4847-BCE5-F4F6A079B01A}" type="sibTrans" cxnId="{B80130C3-E5EF-41D1-97B8-AD566696A19A}">
      <dgm:prSet/>
      <dgm:spPr/>
      <dgm:t>
        <a:bodyPr/>
        <a:lstStyle/>
        <a:p>
          <a:endParaRPr lang="es-ES"/>
        </a:p>
      </dgm:t>
    </dgm:pt>
    <dgm:pt modelId="{B86A6688-BDC8-43A4-9DFC-252288E312F5}">
      <dgm:prSet/>
      <dgm:spPr/>
      <dgm:t>
        <a:bodyPr/>
        <a:lstStyle/>
        <a:p>
          <a:r>
            <a:rPr lang="es-ES" smtClean="0"/>
            <a:t>Acuerdos comerciales</a:t>
          </a:r>
          <a:endParaRPr lang="es-ES" dirty="0" smtClean="0"/>
        </a:p>
      </dgm:t>
    </dgm:pt>
    <dgm:pt modelId="{C2E95176-4BD5-400F-87D7-C7AA92C066D3}" type="parTrans" cxnId="{953F4EA9-20D1-4AF5-BDE4-2ED403006746}">
      <dgm:prSet/>
      <dgm:spPr/>
      <dgm:t>
        <a:bodyPr/>
        <a:lstStyle/>
        <a:p>
          <a:endParaRPr lang="es-ES"/>
        </a:p>
      </dgm:t>
    </dgm:pt>
    <dgm:pt modelId="{8A9C29EF-B91B-49E0-A9BC-610FEA89B3AF}" type="sibTrans" cxnId="{953F4EA9-20D1-4AF5-BDE4-2ED403006746}">
      <dgm:prSet/>
      <dgm:spPr/>
      <dgm:t>
        <a:bodyPr/>
        <a:lstStyle/>
        <a:p>
          <a:endParaRPr lang="es-ES"/>
        </a:p>
      </dgm:t>
    </dgm:pt>
    <dgm:pt modelId="{7926CA88-A2AA-425C-953E-881EB0071DA2}">
      <dgm:prSet/>
      <dgm:spPr/>
      <dgm:t>
        <a:bodyPr/>
        <a:lstStyle/>
        <a:p>
          <a:r>
            <a:rPr lang="es-ES" smtClean="0"/>
            <a:t>“Marca país”</a:t>
          </a:r>
          <a:endParaRPr lang="es-ES" dirty="0" smtClean="0"/>
        </a:p>
      </dgm:t>
    </dgm:pt>
    <dgm:pt modelId="{D72D9703-E40F-4B57-BE55-11B1629F1FCE}" type="parTrans" cxnId="{5F223BE7-1D17-45F7-A291-C845CF9EADA3}">
      <dgm:prSet/>
      <dgm:spPr/>
      <dgm:t>
        <a:bodyPr/>
        <a:lstStyle/>
        <a:p>
          <a:endParaRPr lang="es-ES"/>
        </a:p>
      </dgm:t>
    </dgm:pt>
    <dgm:pt modelId="{D8F6F16D-E483-4FDE-A5BB-3ACAAD5E3344}" type="sibTrans" cxnId="{5F223BE7-1D17-45F7-A291-C845CF9EADA3}">
      <dgm:prSet/>
      <dgm:spPr/>
      <dgm:t>
        <a:bodyPr/>
        <a:lstStyle/>
        <a:p>
          <a:endParaRPr lang="es-ES"/>
        </a:p>
      </dgm:t>
    </dgm:pt>
    <dgm:pt modelId="{0ACFCB2E-03F4-4B38-811C-366DE45A860A}">
      <dgm:prSet/>
      <dgm:spPr/>
      <dgm:t>
        <a:bodyPr/>
        <a:lstStyle/>
        <a:p>
          <a:r>
            <a:rPr lang="es-ES" smtClean="0"/>
            <a:t>Menos destacados</a:t>
          </a:r>
          <a:endParaRPr lang="es-ES" dirty="0" smtClean="0"/>
        </a:p>
      </dgm:t>
    </dgm:pt>
    <dgm:pt modelId="{599C5430-86DC-4F1E-A4AB-718F688CA5FE}" type="parTrans" cxnId="{09451FFD-6A14-4418-8696-6DC8323C038E}">
      <dgm:prSet/>
      <dgm:spPr/>
      <dgm:t>
        <a:bodyPr/>
        <a:lstStyle/>
        <a:p>
          <a:endParaRPr lang="es-ES"/>
        </a:p>
      </dgm:t>
    </dgm:pt>
    <dgm:pt modelId="{E88ACAB1-5AAC-4F42-8E6F-CC62ADBA76A5}" type="sibTrans" cxnId="{09451FFD-6A14-4418-8696-6DC8323C038E}">
      <dgm:prSet/>
      <dgm:spPr/>
      <dgm:t>
        <a:bodyPr/>
        <a:lstStyle/>
        <a:p>
          <a:endParaRPr lang="es-ES"/>
        </a:p>
      </dgm:t>
    </dgm:pt>
    <dgm:pt modelId="{3A2F9B2C-0BEC-45F3-95FF-702CEE0D62DB}">
      <dgm:prSet/>
      <dgm:spPr/>
      <dgm:t>
        <a:bodyPr/>
        <a:lstStyle/>
        <a:p>
          <a:r>
            <a:rPr lang="es-ES" dirty="0" smtClean="0"/>
            <a:t>Tratados internacionales de protección de inversiones </a:t>
          </a:r>
        </a:p>
      </dgm:t>
    </dgm:pt>
    <dgm:pt modelId="{064B3D87-6896-4181-88DA-556BE77589A3}" type="parTrans" cxnId="{DBEF04BB-FE57-4ECD-A196-B453A87A8E11}">
      <dgm:prSet/>
      <dgm:spPr/>
      <dgm:t>
        <a:bodyPr/>
        <a:lstStyle/>
        <a:p>
          <a:endParaRPr lang="es-ES"/>
        </a:p>
      </dgm:t>
    </dgm:pt>
    <dgm:pt modelId="{B71BD77E-31FB-4645-9713-7E1993375B9F}" type="sibTrans" cxnId="{DBEF04BB-FE57-4ECD-A196-B453A87A8E11}">
      <dgm:prSet/>
      <dgm:spPr/>
      <dgm:t>
        <a:bodyPr/>
        <a:lstStyle/>
        <a:p>
          <a:endParaRPr lang="es-ES"/>
        </a:p>
      </dgm:t>
    </dgm:pt>
    <dgm:pt modelId="{3CC9FAFA-F512-4F05-AFFD-8991F65D0C7B}">
      <dgm:prSet/>
      <dgm:spPr/>
      <dgm:t>
        <a:bodyPr/>
        <a:lstStyle/>
        <a:p>
          <a:r>
            <a:rPr lang="es-ES" smtClean="0"/>
            <a:t>Legislación en materia de migraciones y movimientos de personal</a:t>
          </a:r>
          <a:endParaRPr lang="es-ES" dirty="0" smtClean="0"/>
        </a:p>
      </dgm:t>
    </dgm:pt>
    <dgm:pt modelId="{7E11F693-021B-4BB2-9F65-AA16859DDAB6}" type="parTrans" cxnId="{D2F3DCEB-ACFD-438D-8C9F-3A88D55022CE}">
      <dgm:prSet/>
      <dgm:spPr/>
      <dgm:t>
        <a:bodyPr/>
        <a:lstStyle/>
        <a:p>
          <a:endParaRPr lang="es-ES"/>
        </a:p>
      </dgm:t>
    </dgm:pt>
    <dgm:pt modelId="{1D25DC58-ECEA-4264-AFCE-1C3B768460D7}" type="sibTrans" cxnId="{D2F3DCEB-ACFD-438D-8C9F-3A88D55022CE}">
      <dgm:prSet/>
      <dgm:spPr/>
      <dgm:t>
        <a:bodyPr/>
        <a:lstStyle/>
        <a:p>
          <a:endParaRPr lang="es-ES"/>
        </a:p>
      </dgm:t>
    </dgm:pt>
    <dgm:pt modelId="{D0D521B0-14BE-4DA6-ADA9-074EEA6E1BF9}" type="pres">
      <dgm:prSet presAssocID="{508516A0-EBCB-4B76-B12A-FC44D823D0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BACD180-89BD-4B51-9452-718F1F540F91}" type="pres">
      <dgm:prSet presAssocID="{D5E7B2A4-CAEF-4C20-BBCE-036B5AEC307E}" presName="parentLin" presStyleCnt="0"/>
      <dgm:spPr/>
    </dgm:pt>
    <dgm:pt modelId="{5BF6648F-907C-414F-9E10-35538855D6CA}" type="pres">
      <dgm:prSet presAssocID="{D5E7B2A4-CAEF-4C20-BBCE-036B5AEC307E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53EFCB1E-F440-4D2D-BC0F-C9BCD704A23D}" type="pres">
      <dgm:prSet presAssocID="{D5E7B2A4-CAEF-4C20-BBCE-036B5AEC307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B95C42-370A-4AAF-9E2F-3D6AA9699E87}" type="pres">
      <dgm:prSet presAssocID="{D5E7B2A4-CAEF-4C20-BBCE-036B5AEC307E}" presName="negativeSpace" presStyleCnt="0"/>
      <dgm:spPr/>
    </dgm:pt>
    <dgm:pt modelId="{FFB07860-F590-44BC-81FE-E7D9B485CB32}" type="pres">
      <dgm:prSet presAssocID="{D5E7B2A4-CAEF-4C20-BBCE-036B5AEC307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DF2BFD-424C-48B9-BDA4-57E6B2E8B42A}" type="pres">
      <dgm:prSet presAssocID="{666E32BC-02F1-495D-BBCC-50C9F0F44D2C}" presName="spaceBetweenRectangles" presStyleCnt="0"/>
      <dgm:spPr/>
    </dgm:pt>
    <dgm:pt modelId="{09B35234-895C-477C-B30F-C5F487DA2B9B}" type="pres">
      <dgm:prSet presAssocID="{A958F640-019B-4B83-984A-903639588B06}" presName="parentLin" presStyleCnt="0"/>
      <dgm:spPr/>
    </dgm:pt>
    <dgm:pt modelId="{7DB212EF-1F7A-4E7F-AA7E-2CD466121111}" type="pres">
      <dgm:prSet presAssocID="{A958F640-019B-4B83-984A-903639588B06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097C33D0-7AE0-4D84-82A8-1929B5CBF4EA}" type="pres">
      <dgm:prSet presAssocID="{A958F640-019B-4B83-984A-903639588B0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11E1F5-9C1B-4C12-8878-BC01B963D822}" type="pres">
      <dgm:prSet presAssocID="{A958F640-019B-4B83-984A-903639588B06}" presName="negativeSpace" presStyleCnt="0"/>
      <dgm:spPr/>
    </dgm:pt>
    <dgm:pt modelId="{4B5A9CB0-826D-41BF-B239-D2A64CD3C600}" type="pres">
      <dgm:prSet presAssocID="{A958F640-019B-4B83-984A-903639588B0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2D5C3E-9AB4-477B-89DC-75F3BC2C2868}" type="pres">
      <dgm:prSet presAssocID="{6774DCCC-A281-4AB5-8162-23E622C00368}" presName="spaceBetweenRectangles" presStyleCnt="0"/>
      <dgm:spPr/>
    </dgm:pt>
    <dgm:pt modelId="{BB5177F9-C34E-4B81-BFE0-F2BBEE0D8CFB}" type="pres">
      <dgm:prSet presAssocID="{12F7BF10-F59F-426E-AE62-44BD238EA69E}" presName="parentLin" presStyleCnt="0"/>
      <dgm:spPr/>
    </dgm:pt>
    <dgm:pt modelId="{8EC65EA8-EE68-4705-A082-6FCF77F07EDD}" type="pres">
      <dgm:prSet presAssocID="{12F7BF10-F59F-426E-AE62-44BD238EA69E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1D49742D-8149-4BF4-AFA1-B4D4C964A40E}" type="pres">
      <dgm:prSet presAssocID="{12F7BF10-F59F-426E-AE62-44BD238EA69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C031BF-8601-45EA-B9D2-54F81533B621}" type="pres">
      <dgm:prSet presAssocID="{12F7BF10-F59F-426E-AE62-44BD238EA69E}" presName="negativeSpace" presStyleCnt="0"/>
      <dgm:spPr/>
    </dgm:pt>
    <dgm:pt modelId="{61D4DA24-BE2E-40C1-B392-6DBEB564DB8D}" type="pres">
      <dgm:prSet presAssocID="{12F7BF10-F59F-426E-AE62-44BD238EA69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53F4EA9-20D1-4AF5-BDE4-2ED403006746}" srcId="{5CBA6947-E89A-4505-9903-A323A0017CEC}" destId="{B86A6688-BDC8-43A4-9DFC-252288E312F5}" srcOrd="2" destOrd="0" parTransId="{C2E95176-4BD5-400F-87D7-C7AA92C066D3}" sibTransId="{8A9C29EF-B91B-49E0-A9BC-610FEA89B3AF}"/>
    <dgm:cxn modelId="{BB3E196A-1F6E-4AA4-AA1C-656459A3F339}" type="presOf" srcId="{A958F640-019B-4B83-984A-903639588B06}" destId="{7DB212EF-1F7A-4E7F-AA7E-2CD466121111}" srcOrd="0" destOrd="0" presId="urn:microsoft.com/office/officeart/2005/8/layout/list1"/>
    <dgm:cxn modelId="{9F0BD5BD-059B-4C72-A454-669A65423154}" type="presOf" srcId="{6A678FFC-2BFD-4BEC-A22E-E305E7360184}" destId="{4B5A9CB0-826D-41BF-B239-D2A64CD3C600}" srcOrd="0" destOrd="2" presId="urn:microsoft.com/office/officeart/2005/8/layout/list1"/>
    <dgm:cxn modelId="{A5FB5789-BEF3-45E9-B5B9-6FD26DB378FB}" type="presOf" srcId="{0ACFCB2E-03F4-4B38-811C-366DE45A860A}" destId="{61D4DA24-BE2E-40C1-B392-6DBEB564DB8D}" srcOrd="0" destOrd="5" presId="urn:microsoft.com/office/officeart/2005/8/layout/list1"/>
    <dgm:cxn modelId="{5F223BE7-1D17-45F7-A291-C845CF9EADA3}" srcId="{5CBA6947-E89A-4505-9903-A323A0017CEC}" destId="{7926CA88-A2AA-425C-953E-881EB0071DA2}" srcOrd="3" destOrd="0" parTransId="{D72D9703-E40F-4B57-BE55-11B1629F1FCE}" sibTransId="{D8F6F16D-E483-4FDE-A5BB-3ACAAD5E3344}"/>
    <dgm:cxn modelId="{4616E203-7D27-413A-9835-0A841349D595}" type="presOf" srcId="{12F7BF10-F59F-426E-AE62-44BD238EA69E}" destId="{1D49742D-8149-4BF4-AFA1-B4D4C964A40E}" srcOrd="1" destOrd="0" presId="urn:microsoft.com/office/officeart/2005/8/layout/list1"/>
    <dgm:cxn modelId="{DBEF04BB-FE57-4ECD-A196-B453A87A8E11}" srcId="{0ACFCB2E-03F4-4B38-811C-366DE45A860A}" destId="{3A2F9B2C-0BEC-45F3-95FF-702CEE0D62DB}" srcOrd="0" destOrd="0" parTransId="{064B3D87-6896-4181-88DA-556BE77589A3}" sibTransId="{B71BD77E-31FB-4645-9713-7E1993375B9F}"/>
    <dgm:cxn modelId="{842DA9D4-9410-4AE2-8E73-F7EF774663EF}" type="presOf" srcId="{3CC9FAFA-F512-4F05-AFFD-8991F65D0C7B}" destId="{61D4DA24-BE2E-40C1-B392-6DBEB564DB8D}" srcOrd="0" destOrd="7" presId="urn:microsoft.com/office/officeart/2005/8/layout/list1"/>
    <dgm:cxn modelId="{D106474E-D911-4919-BFF9-4709A325BBB2}" srcId="{5CBA6947-E89A-4505-9903-A323A0017CEC}" destId="{92EC9DEB-3836-4F54-9C43-F615A77612C0}" srcOrd="0" destOrd="0" parTransId="{74C787FA-8F4A-4863-9D16-084396C31B92}" sibTransId="{FA786962-8857-4496-92B6-617823133943}"/>
    <dgm:cxn modelId="{E9B6B2ED-2C73-4E10-B9C3-BA557A3ECE04}" type="presOf" srcId="{D5E7B2A4-CAEF-4C20-BBCE-036B5AEC307E}" destId="{5BF6648F-907C-414F-9E10-35538855D6CA}" srcOrd="0" destOrd="0" presId="urn:microsoft.com/office/officeart/2005/8/layout/list1"/>
    <dgm:cxn modelId="{B80130C3-E5EF-41D1-97B8-AD566696A19A}" srcId="{5CBA6947-E89A-4505-9903-A323A0017CEC}" destId="{08961CA6-724A-4293-AFE2-A55C80557B91}" srcOrd="1" destOrd="0" parTransId="{C88485F3-8BD3-49D9-AF90-00B2BDCFB643}" sibTransId="{5B186F62-2EBA-4847-BCE5-F4F6A079B01A}"/>
    <dgm:cxn modelId="{D4134DB6-BC48-4960-AA17-D4B64C381FC7}" srcId="{A958F640-019B-4B83-984A-903639588B06}" destId="{BD343DD1-9B2B-4FAA-9F74-015BC03B685A}" srcOrd="1" destOrd="0" parTransId="{14E0AE1E-A996-414A-AE68-22FE633C245A}" sibTransId="{5ACA7178-0AE3-435A-B0C2-6107A29FEF5E}"/>
    <dgm:cxn modelId="{98900D4F-0F31-4973-9D4E-30BA928A7ED2}" srcId="{A958F640-019B-4B83-984A-903639588B06}" destId="{6A678FFC-2BFD-4BEC-A22E-E305E7360184}" srcOrd="2" destOrd="0" parTransId="{1AC9542D-A91C-4959-A711-659E02E8CCE4}" sibTransId="{24E3C9E8-802C-4F46-A354-F3228C6FF910}"/>
    <dgm:cxn modelId="{0ACE18C9-5373-432A-BF0C-01D7B9EFCFC7}" srcId="{508516A0-EBCB-4B76-B12A-FC44D823D042}" destId="{12F7BF10-F59F-426E-AE62-44BD238EA69E}" srcOrd="2" destOrd="0" parTransId="{72D7B10D-1B0A-458E-9035-FEC537527F22}" sibTransId="{A8193F3E-6BA5-408E-AF11-056140F06755}"/>
    <dgm:cxn modelId="{9AD6E64F-CD39-4D09-9224-3C7918EE11F6}" type="presOf" srcId="{8CB05689-B271-4E56-A502-00F7A17BD47C}" destId="{FFB07860-F590-44BC-81FE-E7D9B485CB32}" srcOrd="0" destOrd="0" presId="urn:microsoft.com/office/officeart/2005/8/layout/list1"/>
    <dgm:cxn modelId="{7A0443CD-E355-4389-AF23-5BA8320773FB}" type="presOf" srcId="{B86A6688-BDC8-43A4-9DFC-252288E312F5}" destId="{61D4DA24-BE2E-40C1-B392-6DBEB564DB8D}" srcOrd="0" destOrd="3" presId="urn:microsoft.com/office/officeart/2005/8/layout/list1"/>
    <dgm:cxn modelId="{80F5F1AD-09C3-445A-B167-1DE50AE67ED3}" type="presOf" srcId="{D5E7B2A4-CAEF-4C20-BBCE-036B5AEC307E}" destId="{53EFCB1E-F440-4D2D-BC0F-C9BCD704A23D}" srcOrd="1" destOrd="0" presId="urn:microsoft.com/office/officeart/2005/8/layout/list1"/>
    <dgm:cxn modelId="{D27375DB-55A3-4AC6-A476-EB71E0078B5C}" type="presOf" srcId="{FE946EAF-4B9D-46F9-A180-F55CA4E3EC51}" destId="{FFB07860-F590-44BC-81FE-E7D9B485CB32}" srcOrd="0" destOrd="1" presId="urn:microsoft.com/office/officeart/2005/8/layout/list1"/>
    <dgm:cxn modelId="{D2F3DCEB-ACFD-438D-8C9F-3A88D55022CE}" srcId="{0ACFCB2E-03F4-4B38-811C-366DE45A860A}" destId="{3CC9FAFA-F512-4F05-AFFD-8991F65D0C7B}" srcOrd="1" destOrd="0" parTransId="{7E11F693-021B-4BB2-9F65-AA16859DDAB6}" sibTransId="{1D25DC58-ECEA-4264-AFCE-1C3B768460D7}"/>
    <dgm:cxn modelId="{41B4FA13-05D4-4063-8A9A-02FF2FBD39EE}" type="presOf" srcId="{508516A0-EBCB-4B76-B12A-FC44D823D042}" destId="{D0D521B0-14BE-4DA6-ADA9-074EEA6E1BF9}" srcOrd="0" destOrd="0" presId="urn:microsoft.com/office/officeart/2005/8/layout/list1"/>
    <dgm:cxn modelId="{4E549731-6F08-4B5E-BD7F-EF89EAEA504A}" srcId="{D5E7B2A4-CAEF-4C20-BBCE-036B5AEC307E}" destId="{8CB05689-B271-4E56-A502-00F7A17BD47C}" srcOrd="0" destOrd="0" parTransId="{334043FA-504A-4B3C-92E5-B868228B0848}" sibTransId="{8849E38C-3D7A-4545-AA3E-C49D24E908F7}"/>
    <dgm:cxn modelId="{45E4A715-2A15-415F-8272-AC01DB996D97}" type="presOf" srcId="{08961CA6-724A-4293-AFE2-A55C80557B91}" destId="{61D4DA24-BE2E-40C1-B392-6DBEB564DB8D}" srcOrd="0" destOrd="2" presId="urn:microsoft.com/office/officeart/2005/8/layout/list1"/>
    <dgm:cxn modelId="{5EBAFA1D-A662-41EC-93C9-15DFAB76F742}" type="presOf" srcId="{797FD6BA-3D10-4650-B903-317F063BC332}" destId="{4B5A9CB0-826D-41BF-B239-D2A64CD3C600}" srcOrd="0" destOrd="0" presId="urn:microsoft.com/office/officeart/2005/8/layout/list1"/>
    <dgm:cxn modelId="{64EDC953-C339-482A-A881-FA2CB835D184}" type="presOf" srcId="{BD343DD1-9B2B-4FAA-9F74-015BC03B685A}" destId="{4B5A9CB0-826D-41BF-B239-D2A64CD3C600}" srcOrd="0" destOrd="1" presId="urn:microsoft.com/office/officeart/2005/8/layout/list1"/>
    <dgm:cxn modelId="{09451FFD-6A14-4418-8696-6DC8323C038E}" srcId="{12F7BF10-F59F-426E-AE62-44BD238EA69E}" destId="{0ACFCB2E-03F4-4B38-811C-366DE45A860A}" srcOrd="1" destOrd="0" parTransId="{599C5430-86DC-4F1E-A4AB-718F688CA5FE}" sibTransId="{E88ACAB1-5AAC-4F42-8E6F-CC62ADBA76A5}"/>
    <dgm:cxn modelId="{9C1A46C2-74EC-497B-813E-710D6C8958B5}" type="presOf" srcId="{A958F640-019B-4B83-984A-903639588B06}" destId="{097C33D0-7AE0-4D84-82A8-1929B5CBF4EA}" srcOrd="1" destOrd="0" presId="urn:microsoft.com/office/officeart/2005/8/layout/list1"/>
    <dgm:cxn modelId="{01D069B2-A332-44BA-9FAB-1B6CE1F8428D}" type="presOf" srcId="{5CBA6947-E89A-4505-9903-A323A0017CEC}" destId="{61D4DA24-BE2E-40C1-B392-6DBEB564DB8D}" srcOrd="0" destOrd="0" presId="urn:microsoft.com/office/officeart/2005/8/layout/list1"/>
    <dgm:cxn modelId="{014D5935-07E6-4BFE-A0CD-0DE513657AED}" srcId="{D5E7B2A4-CAEF-4C20-BBCE-036B5AEC307E}" destId="{FE946EAF-4B9D-46F9-A180-F55CA4E3EC51}" srcOrd="1" destOrd="0" parTransId="{2D2C7F6A-7001-4005-BE3A-6E1CF3329F71}" sibTransId="{FD309371-4656-4180-BA15-BB2383266D59}"/>
    <dgm:cxn modelId="{429810C0-7A40-4D2A-B52B-7F36812FB0C9}" srcId="{A958F640-019B-4B83-984A-903639588B06}" destId="{797FD6BA-3D10-4650-B903-317F063BC332}" srcOrd="0" destOrd="0" parTransId="{F40A14A7-47E1-4FEB-8D64-CA6E49CAEAA1}" sibTransId="{5AEBF088-0D7F-473A-9D0B-0465CC16DCFB}"/>
    <dgm:cxn modelId="{688C40DC-F8F5-497D-A291-FB3D1F564989}" type="presOf" srcId="{7926CA88-A2AA-425C-953E-881EB0071DA2}" destId="{61D4DA24-BE2E-40C1-B392-6DBEB564DB8D}" srcOrd="0" destOrd="4" presId="urn:microsoft.com/office/officeart/2005/8/layout/list1"/>
    <dgm:cxn modelId="{DF432E8D-C6D7-4F62-8D0F-7A2BE65C637F}" srcId="{508516A0-EBCB-4B76-B12A-FC44D823D042}" destId="{A958F640-019B-4B83-984A-903639588B06}" srcOrd="1" destOrd="0" parTransId="{881EF5EA-C9F4-4994-8682-51C6920751EA}" sibTransId="{6774DCCC-A281-4AB5-8162-23E622C00368}"/>
    <dgm:cxn modelId="{C227FC4F-ECB9-4D75-BF98-CAF4C9F96700}" type="presOf" srcId="{12F7BF10-F59F-426E-AE62-44BD238EA69E}" destId="{8EC65EA8-EE68-4705-A082-6FCF77F07EDD}" srcOrd="0" destOrd="0" presId="urn:microsoft.com/office/officeart/2005/8/layout/list1"/>
    <dgm:cxn modelId="{A7B98787-42E5-4725-BBE0-A32260CF4279}" type="presOf" srcId="{3A2F9B2C-0BEC-45F3-95FF-702CEE0D62DB}" destId="{61D4DA24-BE2E-40C1-B392-6DBEB564DB8D}" srcOrd="0" destOrd="6" presId="urn:microsoft.com/office/officeart/2005/8/layout/list1"/>
    <dgm:cxn modelId="{289926C3-4C7B-4CE8-BCE1-69DD4B11DEEE}" srcId="{12F7BF10-F59F-426E-AE62-44BD238EA69E}" destId="{5CBA6947-E89A-4505-9903-A323A0017CEC}" srcOrd="0" destOrd="0" parTransId="{D82E9062-8348-47F9-BB37-B234258399F0}" sibTransId="{3246E8E8-5D02-4D7A-863B-C8CFDD9669EB}"/>
    <dgm:cxn modelId="{597D8BC3-6A4D-44D2-89A4-6E43BFAB60BE}" type="presOf" srcId="{92EC9DEB-3836-4F54-9C43-F615A77612C0}" destId="{61D4DA24-BE2E-40C1-B392-6DBEB564DB8D}" srcOrd="0" destOrd="1" presId="urn:microsoft.com/office/officeart/2005/8/layout/list1"/>
    <dgm:cxn modelId="{22BC8F74-8CDB-4903-BE95-670974412500}" srcId="{508516A0-EBCB-4B76-B12A-FC44D823D042}" destId="{D5E7B2A4-CAEF-4C20-BBCE-036B5AEC307E}" srcOrd="0" destOrd="0" parTransId="{EEC88223-BE20-477B-BEC8-9189F0E18037}" sibTransId="{666E32BC-02F1-495D-BBCC-50C9F0F44D2C}"/>
    <dgm:cxn modelId="{36E970F0-7C3E-44D9-81E6-5A5B251CBA18}" type="presParOf" srcId="{D0D521B0-14BE-4DA6-ADA9-074EEA6E1BF9}" destId="{0BACD180-89BD-4B51-9452-718F1F540F91}" srcOrd="0" destOrd="0" presId="urn:microsoft.com/office/officeart/2005/8/layout/list1"/>
    <dgm:cxn modelId="{5C92FB64-D393-4452-8931-BA674D460BC3}" type="presParOf" srcId="{0BACD180-89BD-4B51-9452-718F1F540F91}" destId="{5BF6648F-907C-414F-9E10-35538855D6CA}" srcOrd="0" destOrd="0" presId="urn:microsoft.com/office/officeart/2005/8/layout/list1"/>
    <dgm:cxn modelId="{0223DF23-5195-46FD-93F5-3DD78C788AD2}" type="presParOf" srcId="{0BACD180-89BD-4B51-9452-718F1F540F91}" destId="{53EFCB1E-F440-4D2D-BC0F-C9BCD704A23D}" srcOrd="1" destOrd="0" presId="urn:microsoft.com/office/officeart/2005/8/layout/list1"/>
    <dgm:cxn modelId="{4AF746CC-14C5-47FA-882D-8E71CF5CD872}" type="presParOf" srcId="{D0D521B0-14BE-4DA6-ADA9-074EEA6E1BF9}" destId="{08B95C42-370A-4AAF-9E2F-3D6AA9699E87}" srcOrd="1" destOrd="0" presId="urn:microsoft.com/office/officeart/2005/8/layout/list1"/>
    <dgm:cxn modelId="{05DDC103-D7BB-4C1E-8356-3598A214F37F}" type="presParOf" srcId="{D0D521B0-14BE-4DA6-ADA9-074EEA6E1BF9}" destId="{FFB07860-F590-44BC-81FE-E7D9B485CB32}" srcOrd="2" destOrd="0" presId="urn:microsoft.com/office/officeart/2005/8/layout/list1"/>
    <dgm:cxn modelId="{ADC9A87F-BA24-45C7-8487-18CBF5DAD48D}" type="presParOf" srcId="{D0D521B0-14BE-4DA6-ADA9-074EEA6E1BF9}" destId="{43DF2BFD-424C-48B9-BDA4-57E6B2E8B42A}" srcOrd="3" destOrd="0" presId="urn:microsoft.com/office/officeart/2005/8/layout/list1"/>
    <dgm:cxn modelId="{072A0DB8-806A-4128-A8E6-D081A85FC82B}" type="presParOf" srcId="{D0D521B0-14BE-4DA6-ADA9-074EEA6E1BF9}" destId="{09B35234-895C-477C-B30F-C5F487DA2B9B}" srcOrd="4" destOrd="0" presId="urn:microsoft.com/office/officeart/2005/8/layout/list1"/>
    <dgm:cxn modelId="{6C9E0F44-573D-4DB7-8EED-66B16B14B746}" type="presParOf" srcId="{09B35234-895C-477C-B30F-C5F487DA2B9B}" destId="{7DB212EF-1F7A-4E7F-AA7E-2CD466121111}" srcOrd="0" destOrd="0" presId="urn:microsoft.com/office/officeart/2005/8/layout/list1"/>
    <dgm:cxn modelId="{B90EBB39-C779-47FF-A6F3-1403735E077F}" type="presParOf" srcId="{09B35234-895C-477C-B30F-C5F487DA2B9B}" destId="{097C33D0-7AE0-4D84-82A8-1929B5CBF4EA}" srcOrd="1" destOrd="0" presId="urn:microsoft.com/office/officeart/2005/8/layout/list1"/>
    <dgm:cxn modelId="{DD885E3E-C680-4258-AD3E-1491EACF2DBE}" type="presParOf" srcId="{D0D521B0-14BE-4DA6-ADA9-074EEA6E1BF9}" destId="{0E11E1F5-9C1B-4C12-8878-BC01B963D822}" srcOrd="5" destOrd="0" presId="urn:microsoft.com/office/officeart/2005/8/layout/list1"/>
    <dgm:cxn modelId="{4204F1E6-AB83-4866-99AF-630153FDBB25}" type="presParOf" srcId="{D0D521B0-14BE-4DA6-ADA9-074EEA6E1BF9}" destId="{4B5A9CB0-826D-41BF-B239-D2A64CD3C600}" srcOrd="6" destOrd="0" presId="urn:microsoft.com/office/officeart/2005/8/layout/list1"/>
    <dgm:cxn modelId="{D9209E2A-DB58-4DE2-B6BD-1ECB4A10CE37}" type="presParOf" srcId="{D0D521B0-14BE-4DA6-ADA9-074EEA6E1BF9}" destId="{322D5C3E-9AB4-477B-89DC-75F3BC2C2868}" srcOrd="7" destOrd="0" presId="urn:microsoft.com/office/officeart/2005/8/layout/list1"/>
    <dgm:cxn modelId="{916A3C13-F7F9-4E79-8185-8D9D50821DB4}" type="presParOf" srcId="{D0D521B0-14BE-4DA6-ADA9-074EEA6E1BF9}" destId="{BB5177F9-C34E-4B81-BFE0-F2BBEE0D8CFB}" srcOrd="8" destOrd="0" presId="urn:microsoft.com/office/officeart/2005/8/layout/list1"/>
    <dgm:cxn modelId="{6D8C12A3-BAE8-4CAC-A63D-B94EA74B42E5}" type="presParOf" srcId="{BB5177F9-C34E-4B81-BFE0-F2BBEE0D8CFB}" destId="{8EC65EA8-EE68-4705-A082-6FCF77F07EDD}" srcOrd="0" destOrd="0" presId="urn:microsoft.com/office/officeart/2005/8/layout/list1"/>
    <dgm:cxn modelId="{39A70336-F014-4957-8511-35D2B5747128}" type="presParOf" srcId="{BB5177F9-C34E-4B81-BFE0-F2BBEE0D8CFB}" destId="{1D49742D-8149-4BF4-AFA1-B4D4C964A40E}" srcOrd="1" destOrd="0" presId="urn:microsoft.com/office/officeart/2005/8/layout/list1"/>
    <dgm:cxn modelId="{18E6F93E-C6C8-4839-ABE8-339F60F8008C}" type="presParOf" srcId="{D0D521B0-14BE-4DA6-ADA9-074EEA6E1BF9}" destId="{17C031BF-8601-45EA-B9D2-54F81533B621}" srcOrd="9" destOrd="0" presId="urn:microsoft.com/office/officeart/2005/8/layout/list1"/>
    <dgm:cxn modelId="{ADB5CF21-DDCB-43A6-A057-E7314057B664}" type="presParOf" srcId="{D0D521B0-14BE-4DA6-ADA9-074EEA6E1BF9}" destId="{61D4DA24-BE2E-40C1-B392-6DBEB564DB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659FF91-B6DD-4198-AF55-BCD528BF64F9}" type="doc">
      <dgm:prSet loTypeId="urn:microsoft.com/office/officeart/2005/8/layout/vList2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ES"/>
        </a:p>
      </dgm:t>
    </dgm:pt>
    <dgm:pt modelId="{CEB23AC4-BAB1-4A90-B800-C2A9570E31E6}">
      <dgm:prSet phldrT="[Texto]"/>
      <dgm:spPr/>
      <dgm:t>
        <a:bodyPr/>
        <a:lstStyle/>
        <a:p>
          <a:r>
            <a:rPr lang="es-ES" dirty="0" smtClean="0"/>
            <a:t>Con ventaja frente a competidores</a:t>
          </a:r>
          <a:endParaRPr lang="es-ES" dirty="0"/>
        </a:p>
      </dgm:t>
    </dgm:pt>
    <dgm:pt modelId="{36BFD5C9-6772-4DBE-BF48-C01AFA5B503D}" type="parTrans" cxnId="{2D5D6D47-5293-460B-AD8F-396B3C044015}">
      <dgm:prSet/>
      <dgm:spPr/>
      <dgm:t>
        <a:bodyPr/>
        <a:lstStyle/>
        <a:p>
          <a:endParaRPr lang="es-ES"/>
        </a:p>
      </dgm:t>
    </dgm:pt>
    <dgm:pt modelId="{33DCB524-21DB-494C-B960-5504C87FAFD3}" type="sibTrans" cxnId="{2D5D6D47-5293-460B-AD8F-396B3C044015}">
      <dgm:prSet/>
      <dgm:spPr/>
      <dgm:t>
        <a:bodyPr/>
        <a:lstStyle/>
        <a:p>
          <a:endParaRPr lang="es-ES"/>
        </a:p>
      </dgm:t>
    </dgm:pt>
    <dgm:pt modelId="{8F1C0373-E3D5-4B50-9F36-E58DEB3D5757}">
      <dgm:prSet phldrT="[Texto]"/>
      <dgm:spPr/>
      <dgm:t>
        <a:bodyPr/>
        <a:lstStyle/>
        <a:p>
          <a:r>
            <a:rPr lang="es-ES" dirty="0" smtClean="0"/>
            <a:t>Afinidad cultural</a:t>
          </a:r>
          <a:endParaRPr lang="es-ES" dirty="0"/>
        </a:p>
      </dgm:t>
    </dgm:pt>
    <dgm:pt modelId="{D88AC271-B85F-44AC-8FDA-E43BA875B1D0}" type="parTrans" cxnId="{ECAE3D4F-229F-4000-9675-BE716F9745F9}">
      <dgm:prSet/>
      <dgm:spPr/>
      <dgm:t>
        <a:bodyPr/>
        <a:lstStyle/>
        <a:p>
          <a:endParaRPr lang="es-ES"/>
        </a:p>
      </dgm:t>
    </dgm:pt>
    <dgm:pt modelId="{D850AB6D-77D2-4615-A97D-5FEB8205D0AA}" type="sibTrans" cxnId="{ECAE3D4F-229F-4000-9675-BE716F9745F9}">
      <dgm:prSet/>
      <dgm:spPr/>
      <dgm:t>
        <a:bodyPr/>
        <a:lstStyle/>
        <a:p>
          <a:endParaRPr lang="es-ES"/>
        </a:p>
      </dgm:t>
    </dgm:pt>
    <dgm:pt modelId="{0D77B425-CD7E-4559-BBD6-B8DAE96DF3B3}">
      <dgm:prSet phldrT="[Texto]"/>
      <dgm:spPr/>
      <dgm:t>
        <a:bodyPr/>
        <a:lstStyle/>
        <a:p>
          <a:r>
            <a:rPr lang="es-ES" dirty="0" smtClean="0"/>
            <a:t>Igualdad de condiciones (cercano a los estándares internacionales)</a:t>
          </a:r>
          <a:endParaRPr lang="es-ES" dirty="0"/>
        </a:p>
      </dgm:t>
    </dgm:pt>
    <dgm:pt modelId="{8C94161F-C17E-4756-A736-3E5D07D5A37A}" type="parTrans" cxnId="{07AB7F66-5008-492F-9F9D-02B3F74578BF}">
      <dgm:prSet/>
      <dgm:spPr/>
      <dgm:t>
        <a:bodyPr/>
        <a:lstStyle/>
        <a:p>
          <a:endParaRPr lang="es-ES"/>
        </a:p>
      </dgm:t>
    </dgm:pt>
    <dgm:pt modelId="{A844EA1F-6D51-4428-9B7B-B3717280C6CD}" type="sibTrans" cxnId="{07AB7F66-5008-492F-9F9D-02B3F74578BF}">
      <dgm:prSet/>
      <dgm:spPr/>
      <dgm:t>
        <a:bodyPr/>
        <a:lstStyle/>
        <a:p>
          <a:endParaRPr lang="es-ES"/>
        </a:p>
      </dgm:t>
    </dgm:pt>
    <dgm:pt modelId="{C5B66FD9-BA10-4B92-A471-1D5F405EA6F0}">
      <dgm:prSet phldrT="[Texto]"/>
      <dgm:spPr/>
      <dgm:t>
        <a:bodyPr/>
        <a:lstStyle/>
        <a:p>
          <a:r>
            <a:rPr lang="es-ES" dirty="0" smtClean="0"/>
            <a:t>Calidad de los RRHH</a:t>
          </a:r>
          <a:endParaRPr lang="es-ES" dirty="0"/>
        </a:p>
      </dgm:t>
    </dgm:pt>
    <dgm:pt modelId="{05F74729-A4F2-45D4-8DA0-AFABCABC7899}" type="parTrans" cxnId="{45AA527A-E6B9-4535-B3F0-B643D52FCC97}">
      <dgm:prSet/>
      <dgm:spPr/>
      <dgm:t>
        <a:bodyPr/>
        <a:lstStyle/>
        <a:p>
          <a:endParaRPr lang="es-ES"/>
        </a:p>
      </dgm:t>
    </dgm:pt>
    <dgm:pt modelId="{4870F42F-1293-48E5-A469-5962A833AD4B}" type="sibTrans" cxnId="{45AA527A-E6B9-4535-B3F0-B643D52FCC97}">
      <dgm:prSet/>
      <dgm:spPr/>
      <dgm:t>
        <a:bodyPr/>
        <a:lstStyle/>
        <a:p>
          <a:endParaRPr lang="es-ES"/>
        </a:p>
      </dgm:t>
    </dgm:pt>
    <dgm:pt modelId="{BDDC4B72-3CBD-46F8-AA0F-51412324B329}">
      <dgm:prSet phldrT="[Texto]"/>
      <dgm:spPr/>
      <dgm:t>
        <a:bodyPr/>
        <a:lstStyle/>
        <a:p>
          <a:r>
            <a:rPr lang="es-ES" dirty="0" smtClean="0"/>
            <a:t>En desventaja frente a competidores</a:t>
          </a:r>
          <a:endParaRPr lang="es-ES" dirty="0"/>
        </a:p>
      </dgm:t>
    </dgm:pt>
    <dgm:pt modelId="{991EC288-53AA-4261-9D87-6D7C9B54B699}" type="parTrans" cxnId="{1AAEA707-C6DF-4CFE-B7D2-CB6EEBEF30E4}">
      <dgm:prSet/>
      <dgm:spPr/>
      <dgm:t>
        <a:bodyPr/>
        <a:lstStyle/>
        <a:p>
          <a:endParaRPr lang="es-ES"/>
        </a:p>
      </dgm:t>
    </dgm:pt>
    <dgm:pt modelId="{142A1FF5-0FF9-48E7-A243-E92F50DB4C4D}" type="sibTrans" cxnId="{1AAEA707-C6DF-4CFE-B7D2-CB6EEBEF30E4}">
      <dgm:prSet/>
      <dgm:spPr/>
      <dgm:t>
        <a:bodyPr/>
        <a:lstStyle/>
        <a:p>
          <a:endParaRPr lang="es-ES"/>
        </a:p>
      </dgm:t>
    </dgm:pt>
    <dgm:pt modelId="{060036A0-BFCF-4622-A8BF-F1528817A47D}">
      <dgm:prSet phldrT="[Texto]"/>
      <dgm:spPr/>
      <dgm:t>
        <a:bodyPr/>
        <a:lstStyle/>
        <a:p>
          <a:r>
            <a:rPr lang="es-ES" dirty="0" smtClean="0"/>
            <a:t>Ámbito RRHH</a:t>
          </a:r>
          <a:endParaRPr lang="es-ES" dirty="0"/>
        </a:p>
      </dgm:t>
    </dgm:pt>
    <dgm:pt modelId="{2DEFA2B0-F3E6-4BE9-8B33-A37F46DFA7C7}" type="parTrans" cxnId="{71B9C772-7F8B-4FA3-95DE-DB510A599A48}">
      <dgm:prSet/>
      <dgm:spPr/>
      <dgm:t>
        <a:bodyPr/>
        <a:lstStyle/>
        <a:p>
          <a:endParaRPr lang="es-ES"/>
        </a:p>
      </dgm:t>
    </dgm:pt>
    <dgm:pt modelId="{937154B4-6393-4639-947E-4C7EF47EFE00}" type="sibTrans" cxnId="{71B9C772-7F8B-4FA3-95DE-DB510A599A48}">
      <dgm:prSet/>
      <dgm:spPr/>
      <dgm:t>
        <a:bodyPr/>
        <a:lstStyle/>
        <a:p>
          <a:endParaRPr lang="es-ES"/>
        </a:p>
      </dgm:t>
    </dgm:pt>
    <dgm:pt modelId="{9F60B191-7C1A-4638-B639-F0BD6C1BC355}">
      <dgm:prSet/>
      <dgm:spPr/>
      <dgm:t>
        <a:bodyPr/>
        <a:lstStyle/>
        <a:p>
          <a:r>
            <a:rPr lang="es-ES" dirty="0" smtClean="0"/>
            <a:t>Huso horario</a:t>
          </a:r>
        </a:p>
      </dgm:t>
    </dgm:pt>
    <dgm:pt modelId="{FE617791-CB57-4BE1-9A97-796E06E691A7}" type="parTrans" cxnId="{C9617C8D-2B85-4C6B-92D1-74E97765502E}">
      <dgm:prSet/>
      <dgm:spPr/>
      <dgm:t>
        <a:bodyPr/>
        <a:lstStyle/>
        <a:p>
          <a:endParaRPr lang="es-ES"/>
        </a:p>
      </dgm:t>
    </dgm:pt>
    <dgm:pt modelId="{997557DB-8430-4769-92F8-7967006457F7}" type="sibTrans" cxnId="{C9617C8D-2B85-4C6B-92D1-74E97765502E}">
      <dgm:prSet/>
      <dgm:spPr/>
      <dgm:t>
        <a:bodyPr/>
        <a:lstStyle/>
        <a:p>
          <a:endParaRPr lang="es-ES"/>
        </a:p>
      </dgm:t>
    </dgm:pt>
    <dgm:pt modelId="{DCC46BD3-C833-4E2A-B26B-9D7FA096F06E}">
      <dgm:prSet/>
      <dgm:spPr/>
      <dgm:t>
        <a:bodyPr/>
        <a:lstStyle/>
        <a:p>
          <a:r>
            <a:rPr lang="es-ES" smtClean="0"/>
            <a:t>“Marca país”</a:t>
          </a:r>
          <a:endParaRPr lang="es-ES" dirty="0" smtClean="0"/>
        </a:p>
      </dgm:t>
    </dgm:pt>
    <dgm:pt modelId="{6511FCC3-D4DD-49EA-B750-88A8F1BF8794}" type="parTrans" cxnId="{34A0BA6C-D436-4173-9751-DE97C4B9C1B0}">
      <dgm:prSet/>
      <dgm:spPr/>
      <dgm:t>
        <a:bodyPr/>
        <a:lstStyle/>
        <a:p>
          <a:endParaRPr lang="es-ES"/>
        </a:p>
      </dgm:t>
    </dgm:pt>
    <dgm:pt modelId="{C36BDB3C-8E2C-4822-9266-66F473C33026}" type="sibTrans" cxnId="{34A0BA6C-D436-4173-9751-DE97C4B9C1B0}">
      <dgm:prSet/>
      <dgm:spPr/>
      <dgm:t>
        <a:bodyPr/>
        <a:lstStyle/>
        <a:p>
          <a:endParaRPr lang="es-ES"/>
        </a:p>
      </dgm:t>
    </dgm:pt>
    <dgm:pt modelId="{928EB2B9-345F-48A1-B12F-8BF8E80D88E0}">
      <dgm:prSet/>
      <dgm:spPr/>
      <dgm:t>
        <a:bodyPr/>
        <a:lstStyle/>
        <a:p>
          <a:r>
            <a:rPr lang="es-ES" smtClean="0"/>
            <a:t>Calidad institucional</a:t>
          </a:r>
          <a:endParaRPr lang="es-ES" dirty="0" smtClean="0"/>
        </a:p>
      </dgm:t>
    </dgm:pt>
    <dgm:pt modelId="{D96D706F-FEC0-4880-AFC8-E737426A25DD}" type="parTrans" cxnId="{0B8D0923-B4F8-4D78-A9CE-CD26E10F5255}">
      <dgm:prSet/>
      <dgm:spPr/>
      <dgm:t>
        <a:bodyPr/>
        <a:lstStyle/>
        <a:p>
          <a:endParaRPr lang="es-ES"/>
        </a:p>
      </dgm:t>
    </dgm:pt>
    <dgm:pt modelId="{4FEA65B5-3B70-4B95-8926-EF3642C90928}" type="sibTrans" cxnId="{0B8D0923-B4F8-4D78-A9CE-CD26E10F5255}">
      <dgm:prSet/>
      <dgm:spPr/>
      <dgm:t>
        <a:bodyPr/>
        <a:lstStyle/>
        <a:p>
          <a:endParaRPr lang="es-ES"/>
        </a:p>
      </dgm:t>
    </dgm:pt>
    <dgm:pt modelId="{5EBC4266-42ED-4352-A899-13F120A12AA4}">
      <dgm:prSet/>
      <dgm:spPr/>
      <dgm:t>
        <a:bodyPr/>
        <a:lstStyle/>
        <a:p>
          <a:r>
            <a:rPr lang="es-ES" smtClean="0"/>
            <a:t>Protección de la propiedad intelectual</a:t>
          </a:r>
          <a:endParaRPr lang="es-ES" dirty="0" smtClean="0"/>
        </a:p>
      </dgm:t>
    </dgm:pt>
    <dgm:pt modelId="{47F76338-F729-4E5D-84AF-2B86A415B479}" type="parTrans" cxnId="{80486C2D-0FD0-4591-A330-DC208AA5551B}">
      <dgm:prSet/>
      <dgm:spPr/>
      <dgm:t>
        <a:bodyPr/>
        <a:lstStyle/>
        <a:p>
          <a:endParaRPr lang="es-ES"/>
        </a:p>
      </dgm:t>
    </dgm:pt>
    <dgm:pt modelId="{1DF4FA15-BEE1-4DE5-8B4D-A33B90B92A24}" type="sibTrans" cxnId="{80486C2D-0FD0-4591-A330-DC208AA5551B}">
      <dgm:prSet/>
      <dgm:spPr/>
      <dgm:t>
        <a:bodyPr/>
        <a:lstStyle/>
        <a:p>
          <a:endParaRPr lang="es-ES"/>
        </a:p>
      </dgm:t>
    </dgm:pt>
    <dgm:pt modelId="{8EF4281C-679F-47E2-B04C-BC0D76346924}">
      <dgm:prSet/>
      <dgm:spPr/>
      <dgm:t>
        <a:bodyPr/>
        <a:lstStyle/>
        <a:p>
          <a:r>
            <a:rPr lang="es-ES" dirty="0" smtClean="0"/>
            <a:t>Contexto macroeconómico</a:t>
          </a:r>
        </a:p>
      </dgm:t>
    </dgm:pt>
    <dgm:pt modelId="{9D297313-C58C-4745-957A-C062ABB1A54B}" type="parTrans" cxnId="{F55DDFCA-3E68-4FB4-88E5-9A7161183CE1}">
      <dgm:prSet/>
      <dgm:spPr/>
      <dgm:t>
        <a:bodyPr/>
        <a:lstStyle/>
        <a:p>
          <a:endParaRPr lang="es-ES"/>
        </a:p>
      </dgm:t>
    </dgm:pt>
    <dgm:pt modelId="{1890F777-AA53-4E70-BFFD-4C51862A9801}" type="sibTrans" cxnId="{F55DDFCA-3E68-4FB4-88E5-9A7161183CE1}">
      <dgm:prSet/>
      <dgm:spPr/>
      <dgm:t>
        <a:bodyPr/>
        <a:lstStyle/>
        <a:p>
          <a:endParaRPr lang="es-ES"/>
        </a:p>
      </dgm:t>
    </dgm:pt>
    <dgm:pt modelId="{9196C754-AB75-4C51-BC37-DD7E54016F15}">
      <dgm:prSet/>
      <dgm:spPr/>
      <dgm:t>
        <a:bodyPr/>
        <a:lstStyle/>
        <a:p>
          <a:r>
            <a:rPr lang="es-ES" smtClean="0"/>
            <a:t>Disponibilidad de RRHH</a:t>
          </a:r>
          <a:endParaRPr lang="es-ES" dirty="0" smtClean="0"/>
        </a:p>
      </dgm:t>
    </dgm:pt>
    <dgm:pt modelId="{8585FBB1-D536-4F52-B9D5-B16B2FBE6688}" type="parTrans" cxnId="{FD03A120-33D6-40C6-99B0-4F50C85031AA}">
      <dgm:prSet/>
      <dgm:spPr/>
      <dgm:t>
        <a:bodyPr/>
        <a:lstStyle/>
        <a:p>
          <a:endParaRPr lang="es-ES"/>
        </a:p>
      </dgm:t>
    </dgm:pt>
    <dgm:pt modelId="{480EEE58-3AFF-40AA-B249-F587F6E5C1A1}" type="sibTrans" cxnId="{FD03A120-33D6-40C6-99B0-4F50C85031AA}">
      <dgm:prSet/>
      <dgm:spPr/>
      <dgm:t>
        <a:bodyPr/>
        <a:lstStyle/>
        <a:p>
          <a:endParaRPr lang="es-ES"/>
        </a:p>
      </dgm:t>
    </dgm:pt>
    <dgm:pt modelId="{8B478752-A105-4902-9A60-D8963E26CCFD}">
      <dgm:prSet/>
      <dgm:spPr/>
      <dgm:t>
        <a:bodyPr/>
        <a:lstStyle/>
        <a:p>
          <a:r>
            <a:rPr lang="es-ES" smtClean="0"/>
            <a:t>Dominio de idiomas extranjeros</a:t>
          </a:r>
          <a:endParaRPr lang="es-ES" dirty="0" smtClean="0"/>
        </a:p>
      </dgm:t>
    </dgm:pt>
    <dgm:pt modelId="{7BB4DB06-83F6-480B-9F1A-1234E55D6A29}" type="parTrans" cxnId="{2E6F5024-436F-4442-8D1D-8A8FD0957C60}">
      <dgm:prSet/>
      <dgm:spPr/>
      <dgm:t>
        <a:bodyPr/>
        <a:lstStyle/>
        <a:p>
          <a:endParaRPr lang="es-ES"/>
        </a:p>
      </dgm:t>
    </dgm:pt>
    <dgm:pt modelId="{0C670D9A-CB39-4FF0-9144-148CB53586DA}" type="sibTrans" cxnId="{2E6F5024-436F-4442-8D1D-8A8FD0957C60}">
      <dgm:prSet/>
      <dgm:spPr/>
      <dgm:t>
        <a:bodyPr/>
        <a:lstStyle/>
        <a:p>
          <a:endParaRPr lang="es-ES"/>
        </a:p>
      </dgm:t>
    </dgm:pt>
    <dgm:pt modelId="{7E3C92BF-09E6-4414-B94F-E5CDBC859008}">
      <dgm:prSet/>
      <dgm:spPr/>
      <dgm:t>
        <a:bodyPr/>
        <a:lstStyle/>
        <a:p>
          <a:r>
            <a:rPr lang="es-ES" smtClean="0"/>
            <a:t>Costo laboral</a:t>
          </a:r>
          <a:endParaRPr lang="es-ES" dirty="0" smtClean="0"/>
        </a:p>
      </dgm:t>
    </dgm:pt>
    <dgm:pt modelId="{68C1D9A6-BC29-4BDB-8D17-99B9E1260EB4}" type="parTrans" cxnId="{9DD6D87E-AD82-4030-9B90-CF6056021CC4}">
      <dgm:prSet/>
      <dgm:spPr/>
      <dgm:t>
        <a:bodyPr/>
        <a:lstStyle/>
        <a:p>
          <a:endParaRPr lang="es-ES"/>
        </a:p>
      </dgm:t>
    </dgm:pt>
    <dgm:pt modelId="{DD331AC2-96AD-4B81-8D6B-CE728F163327}" type="sibTrans" cxnId="{9DD6D87E-AD82-4030-9B90-CF6056021CC4}">
      <dgm:prSet/>
      <dgm:spPr/>
      <dgm:t>
        <a:bodyPr/>
        <a:lstStyle/>
        <a:p>
          <a:endParaRPr lang="es-ES"/>
        </a:p>
      </dgm:t>
    </dgm:pt>
    <dgm:pt modelId="{E6C521D9-5472-4F4F-A987-8FAFDE5324C3}">
      <dgm:prSet/>
      <dgm:spPr/>
      <dgm:t>
        <a:bodyPr/>
        <a:lstStyle/>
        <a:p>
          <a:r>
            <a:rPr lang="es-ES" smtClean="0"/>
            <a:t>Legislación específica</a:t>
          </a:r>
          <a:endParaRPr lang="es-ES" dirty="0" smtClean="0"/>
        </a:p>
      </dgm:t>
    </dgm:pt>
    <dgm:pt modelId="{0199FA6C-FA27-4DBD-BB32-38917422CC41}" type="parTrans" cxnId="{8A9377D1-67FF-45FA-B1F0-9A1BA3C120D6}">
      <dgm:prSet/>
      <dgm:spPr/>
      <dgm:t>
        <a:bodyPr/>
        <a:lstStyle/>
        <a:p>
          <a:endParaRPr lang="es-ES"/>
        </a:p>
      </dgm:t>
    </dgm:pt>
    <dgm:pt modelId="{462E5B8E-F81E-4F86-A439-4D876804B420}" type="sibTrans" cxnId="{8A9377D1-67FF-45FA-B1F0-9A1BA3C120D6}">
      <dgm:prSet/>
      <dgm:spPr/>
      <dgm:t>
        <a:bodyPr/>
        <a:lstStyle/>
        <a:p>
          <a:endParaRPr lang="es-ES"/>
        </a:p>
      </dgm:t>
    </dgm:pt>
    <dgm:pt modelId="{88726F11-278F-4827-8C3B-0BEDE02E02AF}">
      <dgm:prSet/>
      <dgm:spPr/>
      <dgm:t>
        <a:bodyPr/>
        <a:lstStyle/>
        <a:p>
          <a:r>
            <a:rPr lang="es-ES" smtClean="0"/>
            <a:t>Variables financieras</a:t>
          </a:r>
          <a:endParaRPr lang="es-ES" dirty="0" smtClean="0"/>
        </a:p>
      </dgm:t>
    </dgm:pt>
    <dgm:pt modelId="{E874A191-8B9F-442C-8CF4-E018FAC9CCCE}" type="parTrans" cxnId="{DD6192F9-A75B-4EBE-8FC6-F9D7F3C1D59B}">
      <dgm:prSet/>
      <dgm:spPr/>
      <dgm:t>
        <a:bodyPr/>
        <a:lstStyle/>
        <a:p>
          <a:endParaRPr lang="es-ES"/>
        </a:p>
      </dgm:t>
    </dgm:pt>
    <dgm:pt modelId="{A14D4973-88F7-4D4F-A171-FD4956AEFAF8}" type="sibTrans" cxnId="{DD6192F9-A75B-4EBE-8FC6-F9D7F3C1D59B}">
      <dgm:prSet/>
      <dgm:spPr/>
      <dgm:t>
        <a:bodyPr/>
        <a:lstStyle/>
        <a:p>
          <a:endParaRPr lang="es-ES"/>
        </a:p>
      </dgm:t>
    </dgm:pt>
    <dgm:pt modelId="{EDE1E100-6D85-4A41-AA7A-3FCCA007B895}">
      <dgm:prSet/>
      <dgm:spPr/>
      <dgm:t>
        <a:bodyPr/>
        <a:lstStyle/>
        <a:p>
          <a:r>
            <a:rPr lang="es-ES" smtClean="0"/>
            <a:t>Costo y acceso al crédito</a:t>
          </a:r>
          <a:endParaRPr lang="es-ES" dirty="0" smtClean="0"/>
        </a:p>
      </dgm:t>
    </dgm:pt>
    <dgm:pt modelId="{43718AF7-0525-41FA-94A0-4F6F7BA5F8D5}" type="parTrans" cxnId="{2E3EA83D-3F35-4B9F-A746-5ABE5FB2E1D1}">
      <dgm:prSet/>
      <dgm:spPr/>
      <dgm:t>
        <a:bodyPr/>
        <a:lstStyle/>
        <a:p>
          <a:endParaRPr lang="es-ES"/>
        </a:p>
      </dgm:t>
    </dgm:pt>
    <dgm:pt modelId="{2A9A262C-C037-42CA-9EA0-4DFBFCFC7153}" type="sibTrans" cxnId="{2E3EA83D-3F35-4B9F-A746-5ABE5FB2E1D1}">
      <dgm:prSet/>
      <dgm:spPr/>
      <dgm:t>
        <a:bodyPr/>
        <a:lstStyle/>
        <a:p>
          <a:endParaRPr lang="es-ES"/>
        </a:p>
      </dgm:t>
    </dgm:pt>
    <dgm:pt modelId="{F25E5E2F-2D43-4D22-8457-906EE8D5D0A7}">
      <dgm:prSet/>
      <dgm:spPr/>
      <dgm:t>
        <a:bodyPr/>
        <a:lstStyle/>
        <a:p>
          <a:r>
            <a:rPr lang="es-ES" smtClean="0"/>
            <a:t>Dimensión político-institucional</a:t>
          </a:r>
          <a:endParaRPr lang="es-ES" dirty="0" smtClean="0"/>
        </a:p>
      </dgm:t>
    </dgm:pt>
    <dgm:pt modelId="{BC3530B7-E5B0-4D3C-B6AE-B9140EE53A8A}" type="parTrans" cxnId="{E587B49C-BE32-4C7D-B67C-057B697C14EA}">
      <dgm:prSet/>
      <dgm:spPr/>
      <dgm:t>
        <a:bodyPr/>
        <a:lstStyle/>
        <a:p>
          <a:endParaRPr lang="es-ES"/>
        </a:p>
      </dgm:t>
    </dgm:pt>
    <dgm:pt modelId="{8D20986A-DB4E-475B-8ECA-6C9346518E79}" type="sibTrans" cxnId="{E587B49C-BE32-4C7D-B67C-057B697C14EA}">
      <dgm:prSet/>
      <dgm:spPr/>
      <dgm:t>
        <a:bodyPr/>
        <a:lstStyle/>
        <a:p>
          <a:endParaRPr lang="es-ES"/>
        </a:p>
      </dgm:t>
    </dgm:pt>
    <dgm:pt modelId="{5357AF5D-2B80-4E7F-8FB2-23760BE6AC25}">
      <dgm:prSet/>
      <dgm:spPr/>
      <dgm:t>
        <a:bodyPr/>
        <a:lstStyle/>
        <a:p>
          <a:r>
            <a:rPr lang="es-ES" smtClean="0"/>
            <a:t>Presión tributaria</a:t>
          </a:r>
          <a:endParaRPr lang="es-ES" dirty="0" smtClean="0"/>
        </a:p>
      </dgm:t>
    </dgm:pt>
    <dgm:pt modelId="{F50CBD1C-3E7C-429F-9D11-EBD3AC62D328}" type="parTrans" cxnId="{E9B0C4BA-113F-49CB-A171-EE9332144D73}">
      <dgm:prSet/>
      <dgm:spPr/>
      <dgm:t>
        <a:bodyPr/>
        <a:lstStyle/>
        <a:p>
          <a:endParaRPr lang="es-ES"/>
        </a:p>
      </dgm:t>
    </dgm:pt>
    <dgm:pt modelId="{7D085617-472A-4F32-83F5-0BC396C3E65C}" type="sibTrans" cxnId="{E9B0C4BA-113F-49CB-A171-EE9332144D73}">
      <dgm:prSet/>
      <dgm:spPr/>
      <dgm:t>
        <a:bodyPr/>
        <a:lstStyle/>
        <a:p>
          <a:endParaRPr lang="es-ES"/>
        </a:p>
      </dgm:t>
    </dgm:pt>
    <dgm:pt modelId="{728D8C45-62C0-4ABB-B45F-7C290BF02192}">
      <dgm:prSet/>
      <dgm:spPr/>
      <dgm:t>
        <a:bodyPr/>
        <a:lstStyle/>
        <a:p>
          <a:r>
            <a:rPr lang="es-ES" dirty="0" smtClean="0"/>
            <a:t>Tratados de doble tributación</a:t>
          </a:r>
        </a:p>
      </dgm:t>
    </dgm:pt>
    <dgm:pt modelId="{817FFB67-7C23-43BF-8853-D519E40F4982}" type="parTrans" cxnId="{CC718536-A07D-4E5A-868A-43D8F218A4C0}">
      <dgm:prSet/>
      <dgm:spPr/>
      <dgm:t>
        <a:bodyPr/>
        <a:lstStyle/>
        <a:p>
          <a:endParaRPr lang="es-ES"/>
        </a:p>
      </dgm:t>
    </dgm:pt>
    <dgm:pt modelId="{0D507409-4003-47AC-B587-7545ECE9FA9C}" type="sibTrans" cxnId="{CC718536-A07D-4E5A-868A-43D8F218A4C0}">
      <dgm:prSet/>
      <dgm:spPr/>
      <dgm:t>
        <a:bodyPr/>
        <a:lstStyle/>
        <a:p>
          <a:endParaRPr lang="es-ES"/>
        </a:p>
      </dgm:t>
    </dgm:pt>
    <dgm:pt modelId="{5B692FB6-3DAF-487F-8805-A12016090DCE}" type="pres">
      <dgm:prSet presAssocID="{E659FF91-B6DD-4198-AF55-BCD528BF64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6F0F01D-5019-4DB2-B3F4-FD72516B43E6}" type="pres">
      <dgm:prSet presAssocID="{CEB23AC4-BAB1-4A90-B800-C2A9570E31E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9A442DD-FAEE-453B-9E26-586A42D72ED0}" type="pres">
      <dgm:prSet presAssocID="{CEB23AC4-BAB1-4A90-B800-C2A9570E31E6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C6D49A1-A84B-4037-9BDD-4977A5CFC2EB}" type="pres">
      <dgm:prSet presAssocID="{0D77B425-CD7E-4559-BBD6-B8DAE96DF3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0E0C07-BE25-4708-9064-B56109EB1DE0}" type="pres">
      <dgm:prSet presAssocID="{0D77B425-CD7E-4559-BBD6-B8DAE96DF3B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7CAFB33-4B88-40D0-BB70-103C3C5551A0}" type="pres">
      <dgm:prSet presAssocID="{BDDC4B72-3CBD-46F8-AA0F-51412324B3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FD27B7-2CF7-4D71-BAE0-B20F7C9A19A5}" type="pres">
      <dgm:prSet presAssocID="{BDDC4B72-3CBD-46F8-AA0F-51412324B32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8987862-DAA6-4A1E-BCF9-8A696F182E8A}" type="presOf" srcId="{DCC46BD3-C833-4E2A-B26B-9D7FA096F06E}" destId="{CF0E0C07-BE25-4708-9064-B56109EB1DE0}" srcOrd="0" destOrd="1" presId="urn:microsoft.com/office/officeart/2005/8/layout/vList2"/>
    <dgm:cxn modelId="{1C9DB807-CE82-4A39-AE96-2D780B728AC3}" type="presOf" srcId="{9F60B191-7C1A-4638-B639-F0BD6C1BC355}" destId="{79A442DD-FAEE-453B-9E26-586A42D72ED0}" srcOrd="0" destOrd="1" presId="urn:microsoft.com/office/officeart/2005/8/layout/vList2"/>
    <dgm:cxn modelId="{323E760A-93BA-40A6-9632-8200C6854012}" type="presOf" srcId="{5EBC4266-42ED-4352-A899-13F120A12AA4}" destId="{CF0E0C07-BE25-4708-9064-B56109EB1DE0}" srcOrd="0" destOrd="3" presId="urn:microsoft.com/office/officeart/2005/8/layout/vList2"/>
    <dgm:cxn modelId="{E9B0C4BA-113F-49CB-A171-EE9332144D73}" srcId="{F25E5E2F-2D43-4D22-8457-906EE8D5D0A7}" destId="{5357AF5D-2B80-4E7F-8FB2-23760BE6AC25}" srcOrd="0" destOrd="0" parTransId="{F50CBD1C-3E7C-429F-9D11-EBD3AC62D328}" sibTransId="{7D085617-472A-4F32-83F5-0BC396C3E65C}"/>
    <dgm:cxn modelId="{4ABB3030-B560-4A6B-940E-F9696A25CA39}" type="presOf" srcId="{E659FF91-B6DD-4198-AF55-BCD528BF64F9}" destId="{5B692FB6-3DAF-487F-8805-A12016090DCE}" srcOrd="0" destOrd="0" presId="urn:microsoft.com/office/officeart/2005/8/layout/vList2"/>
    <dgm:cxn modelId="{ECAE3D4F-229F-4000-9675-BE716F9745F9}" srcId="{CEB23AC4-BAB1-4A90-B800-C2A9570E31E6}" destId="{8F1C0373-E3D5-4B50-9F36-E58DEB3D5757}" srcOrd="0" destOrd="0" parTransId="{D88AC271-B85F-44AC-8FDA-E43BA875B1D0}" sibTransId="{D850AB6D-77D2-4615-A97D-5FEB8205D0AA}"/>
    <dgm:cxn modelId="{2E6F5024-436F-4442-8D1D-8A8FD0957C60}" srcId="{060036A0-BFCF-4622-A8BF-F1528817A47D}" destId="{8B478752-A105-4902-9A60-D8963E26CCFD}" srcOrd="1" destOrd="0" parTransId="{7BB4DB06-83F6-480B-9F1A-1234E55D6A29}" sibTransId="{0C670D9A-CB39-4FF0-9144-148CB53586DA}"/>
    <dgm:cxn modelId="{71B9C772-7F8B-4FA3-95DE-DB510A599A48}" srcId="{BDDC4B72-3CBD-46F8-AA0F-51412324B329}" destId="{060036A0-BFCF-4622-A8BF-F1528817A47D}" srcOrd="0" destOrd="0" parTransId="{2DEFA2B0-F3E6-4BE9-8B33-A37F46DFA7C7}" sibTransId="{937154B4-6393-4639-947E-4C7EF47EFE00}"/>
    <dgm:cxn modelId="{E847AEF0-9A09-497F-BED6-9F1F09F81CA3}" type="presOf" srcId="{C5B66FD9-BA10-4B92-A471-1D5F405EA6F0}" destId="{CF0E0C07-BE25-4708-9064-B56109EB1DE0}" srcOrd="0" destOrd="0" presId="urn:microsoft.com/office/officeart/2005/8/layout/vList2"/>
    <dgm:cxn modelId="{07AB7F66-5008-492F-9F9D-02B3F74578BF}" srcId="{E659FF91-B6DD-4198-AF55-BCD528BF64F9}" destId="{0D77B425-CD7E-4559-BBD6-B8DAE96DF3B3}" srcOrd="1" destOrd="0" parTransId="{8C94161F-C17E-4756-A736-3E5D07D5A37A}" sibTransId="{A844EA1F-6D51-4428-9B7B-B3717280C6CD}"/>
    <dgm:cxn modelId="{4D4F7E7D-D586-4FF1-A03B-74B4982EE0BE}" type="presOf" srcId="{060036A0-BFCF-4622-A8BF-F1528817A47D}" destId="{1AFD27B7-2CF7-4D71-BAE0-B20F7C9A19A5}" srcOrd="0" destOrd="0" presId="urn:microsoft.com/office/officeart/2005/8/layout/vList2"/>
    <dgm:cxn modelId="{878ABE0B-99CE-444E-B343-45E931A1C329}" type="presOf" srcId="{F25E5E2F-2D43-4D22-8457-906EE8D5D0A7}" destId="{1AFD27B7-2CF7-4D71-BAE0-B20F7C9A19A5}" srcOrd="0" destOrd="7" presId="urn:microsoft.com/office/officeart/2005/8/layout/vList2"/>
    <dgm:cxn modelId="{C5610DF4-2416-4390-AF1D-898B3A1E55C0}" type="presOf" srcId="{EDE1E100-6D85-4A41-AA7A-3FCCA007B895}" destId="{1AFD27B7-2CF7-4D71-BAE0-B20F7C9A19A5}" srcOrd="0" destOrd="6" presId="urn:microsoft.com/office/officeart/2005/8/layout/vList2"/>
    <dgm:cxn modelId="{A38F5E57-2722-426A-8502-0C8CC4C830F3}" type="presOf" srcId="{7E3C92BF-09E6-4414-B94F-E5CDBC859008}" destId="{1AFD27B7-2CF7-4D71-BAE0-B20F7C9A19A5}" srcOrd="0" destOrd="3" presId="urn:microsoft.com/office/officeart/2005/8/layout/vList2"/>
    <dgm:cxn modelId="{C9617C8D-2B85-4C6B-92D1-74E97765502E}" srcId="{CEB23AC4-BAB1-4A90-B800-C2A9570E31E6}" destId="{9F60B191-7C1A-4638-B639-F0BD6C1BC355}" srcOrd="1" destOrd="0" parTransId="{FE617791-CB57-4BE1-9A97-796E06E691A7}" sibTransId="{997557DB-8430-4769-92F8-7967006457F7}"/>
    <dgm:cxn modelId="{16F4F915-A349-4CAB-A109-4B882068C2A1}" type="presOf" srcId="{928EB2B9-345F-48A1-B12F-8BF8E80D88E0}" destId="{CF0E0C07-BE25-4708-9064-B56109EB1DE0}" srcOrd="0" destOrd="2" presId="urn:microsoft.com/office/officeart/2005/8/layout/vList2"/>
    <dgm:cxn modelId="{E38285CE-7E37-4FFE-99BB-E4C93C889132}" type="presOf" srcId="{0D77B425-CD7E-4559-BBD6-B8DAE96DF3B3}" destId="{FC6D49A1-A84B-4037-9BDD-4977A5CFC2EB}" srcOrd="0" destOrd="0" presId="urn:microsoft.com/office/officeart/2005/8/layout/vList2"/>
    <dgm:cxn modelId="{D8BEF260-8E6C-486D-862F-5A735F9FE76D}" type="presOf" srcId="{BDDC4B72-3CBD-46F8-AA0F-51412324B329}" destId="{17CAFB33-4B88-40D0-BB70-103C3C5551A0}" srcOrd="0" destOrd="0" presId="urn:microsoft.com/office/officeart/2005/8/layout/vList2"/>
    <dgm:cxn modelId="{34A0BA6C-D436-4173-9751-DE97C4B9C1B0}" srcId="{0D77B425-CD7E-4559-BBD6-B8DAE96DF3B3}" destId="{DCC46BD3-C833-4E2A-B26B-9D7FA096F06E}" srcOrd="1" destOrd="0" parTransId="{6511FCC3-D4DD-49EA-B750-88A8F1BF8794}" sibTransId="{C36BDB3C-8E2C-4822-9266-66F473C33026}"/>
    <dgm:cxn modelId="{A366BF5D-2C59-42B0-A42F-6108037BBDDE}" type="presOf" srcId="{8EF4281C-679F-47E2-B04C-BC0D76346924}" destId="{CF0E0C07-BE25-4708-9064-B56109EB1DE0}" srcOrd="0" destOrd="4" presId="urn:microsoft.com/office/officeart/2005/8/layout/vList2"/>
    <dgm:cxn modelId="{201E1252-EBC9-473D-AE4A-793E08DB3DDB}" type="presOf" srcId="{728D8C45-62C0-4ABB-B45F-7C290BF02192}" destId="{1AFD27B7-2CF7-4D71-BAE0-B20F7C9A19A5}" srcOrd="0" destOrd="9" presId="urn:microsoft.com/office/officeart/2005/8/layout/vList2"/>
    <dgm:cxn modelId="{DD6192F9-A75B-4EBE-8FC6-F9D7F3C1D59B}" srcId="{BDDC4B72-3CBD-46F8-AA0F-51412324B329}" destId="{88726F11-278F-4827-8C3B-0BEDE02E02AF}" srcOrd="1" destOrd="0" parTransId="{E874A191-8B9F-442C-8CF4-E018FAC9CCCE}" sibTransId="{A14D4973-88F7-4D4F-A171-FD4956AEFAF8}"/>
    <dgm:cxn modelId="{17739536-F4F8-418B-BA98-A06E4FE90B5F}" type="presOf" srcId="{8B478752-A105-4902-9A60-D8963E26CCFD}" destId="{1AFD27B7-2CF7-4D71-BAE0-B20F7C9A19A5}" srcOrd="0" destOrd="2" presId="urn:microsoft.com/office/officeart/2005/8/layout/vList2"/>
    <dgm:cxn modelId="{80486C2D-0FD0-4591-A330-DC208AA5551B}" srcId="{0D77B425-CD7E-4559-BBD6-B8DAE96DF3B3}" destId="{5EBC4266-42ED-4352-A899-13F120A12AA4}" srcOrd="3" destOrd="0" parTransId="{47F76338-F729-4E5D-84AF-2B86A415B479}" sibTransId="{1DF4FA15-BEE1-4DE5-8B4D-A33B90B92A24}"/>
    <dgm:cxn modelId="{2D5D6D47-5293-460B-AD8F-396B3C044015}" srcId="{E659FF91-B6DD-4198-AF55-BCD528BF64F9}" destId="{CEB23AC4-BAB1-4A90-B800-C2A9570E31E6}" srcOrd="0" destOrd="0" parTransId="{36BFD5C9-6772-4DBE-BF48-C01AFA5B503D}" sibTransId="{33DCB524-21DB-494C-B960-5504C87FAFD3}"/>
    <dgm:cxn modelId="{E9C7D354-D033-4751-9CE5-7AB61B8A52CA}" type="presOf" srcId="{88726F11-278F-4827-8C3B-0BEDE02E02AF}" destId="{1AFD27B7-2CF7-4D71-BAE0-B20F7C9A19A5}" srcOrd="0" destOrd="5" presId="urn:microsoft.com/office/officeart/2005/8/layout/vList2"/>
    <dgm:cxn modelId="{6E9A6B27-32C2-4666-A580-FC319E4624E4}" type="presOf" srcId="{CEB23AC4-BAB1-4A90-B800-C2A9570E31E6}" destId="{86F0F01D-5019-4DB2-B3F4-FD72516B43E6}" srcOrd="0" destOrd="0" presId="urn:microsoft.com/office/officeart/2005/8/layout/vList2"/>
    <dgm:cxn modelId="{CC718536-A07D-4E5A-868A-43D8F218A4C0}" srcId="{F25E5E2F-2D43-4D22-8457-906EE8D5D0A7}" destId="{728D8C45-62C0-4ABB-B45F-7C290BF02192}" srcOrd="1" destOrd="0" parTransId="{817FFB67-7C23-43BF-8853-D519E40F4982}" sibTransId="{0D507409-4003-47AC-B587-7545ECE9FA9C}"/>
    <dgm:cxn modelId="{FD03A120-33D6-40C6-99B0-4F50C85031AA}" srcId="{060036A0-BFCF-4622-A8BF-F1528817A47D}" destId="{9196C754-AB75-4C51-BC37-DD7E54016F15}" srcOrd="0" destOrd="0" parTransId="{8585FBB1-D536-4F52-B9D5-B16B2FBE6688}" sibTransId="{480EEE58-3AFF-40AA-B249-F587F6E5C1A1}"/>
    <dgm:cxn modelId="{F8130C4E-8262-43C9-87F0-119421447E21}" type="presOf" srcId="{E6C521D9-5472-4F4F-A987-8FAFDE5324C3}" destId="{1AFD27B7-2CF7-4D71-BAE0-B20F7C9A19A5}" srcOrd="0" destOrd="4" presId="urn:microsoft.com/office/officeart/2005/8/layout/vList2"/>
    <dgm:cxn modelId="{424452A5-AEFD-4E0B-BEBF-407F36FA5C6C}" type="presOf" srcId="{8F1C0373-E3D5-4B50-9F36-E58DEB3D5757}" destId="{79A442DD-FAEE-453B-9E26-586A42D72ED0}" srcOrd="0" destOrd="0" presId="urn:microsoft.com/office/officeart/2005/8/layout/vList2"/>
    <dgm:cxn modelId="{2E3EA83D-3F35-4B9F-A746-5ABE5FB2E1D1}" srcId="{88726F11-278F-4827-8C3B-0BEDE02E02AF}" destId="{EDE1E100-6D85-4A41-AA7A-3FCCA007B895}" srcOrd="0" destOrd="0" parTransId="{43718AF7-0525-41FA-94A0-4F6F7BA5F8D5}" sibTransId="{2A9A262C-C037-42CA-9EA0-4DFBFCFC7153}"/>
    <dgm:cxn modelId="{1AAEA707-C6DF-4CFE-B7D2-CB6EEBEF30E4}" srcId="{E659FF91-B6DD-4198-AF55-BCD528BF64F9}" destId="{BDDC4B72-3CBD-46F8-AA0F-51412324B329}" srcOrd="2" destOrd="0" parTransId="{991EC288-53AA-4261-9D87-6D7C9B54B699}" sibTransId="{142A1FF5-0FF9-48E7-A243-E92F50DB4C4D}"/>
    <dgm:cxn modelId="{1FEA2321-9D52-41A0-8947-12A43DBFB9CB}" type="presOf" srcId="{9196C754-AB75-4C51-BC37-DD7E54016F15}" destId="{1AFD27B7-2CF7-4D71-BAE0-B20F7C9A19A5}" srcOrd="0" destOrd="1" presId="urn:microsoft.com/office/officeart/2005/8/layout/vList2"/>
    <dgm:cxn modelId="{0B8D0923-B4F8-4D78-A9CE-CD26E10F5255}" srcId="{0D77B425-CD7E-4559-BBD6-B8DAE96DF3B3}" destId="{928EB2B9-345F-48A1-B12F-8BF8E80D88E0}" srcOrd="2" destOrd="0" parTransId="{D96D706F-FEC0-4880-AFC8-E737426A25DD}" sibTransId="{4FEA65B5-3B70-4B95-8926-EF3642C90928}"/>
    <dgm:cxn modelId="{9DD6D87E-AD82-4030-9B90-CF6056021CC4}" srcId="{060036A0-BFCF-4622-A8BF-F1528817A47D}" destId="{7E3C92BF-09E6-4414-B94F-E5CDBC859008}" srcOrd="2" destOrd="0" parTransId="{68C1D9A6-BC29-4BDB-8D17-99B9E1260EB4}" sibTransId="{DD331AC2-96AD-4B81-8D6B-CE728F163327}"/>
    <dgm:cxn modelId="{45AA527A-E6B9-4535-B3F0-B643D52FCC97}" srcId="{0D77B425-CD7E-4559-BBD6-B8DAE96DF3B3}" destId="{C5B66FD9-BA10-4B92-A471-1D5F405EA6F0}" srcOrd="0" destOrd="0" parTransId="{05F74729-A4F2-45D4-8DA0-AFABCABC7899}" sibTransId="{4870F42F-1293-48E5-A469-5962A833AD4B}"/>
    <dgm:cxn modelId="{8A9377D1-67FF-45FA-B1F0-9A1BA3C120D6}" srcId="{060036A0-BFCF-4622-A8BF-F1528817A47D}" destId="{E6C521D9-5472-4F4F-A987-8FAFDE5324C3}" srcOrd="3" destOrd="0" parTransId="{0199FA6C-FA27-4DBD-BB32-38917422CC41}" sibTransId="{462E5B8E-F81E-4F86-A439-4D876804B420}"/>
    <dgm:cxn modelId="{329CD94E-181E-4E01-99E9-2C7EC5CD56FB}" type="presOf" srcId="{5357AF5D-2B80-4E7F-8FB2-23760BE6AC25}" destId="{1AFD27B7-2CF7-4D71-BAE0-B20F7C9A19A5}" srcOrd="0" destOrd="8" presId="urn:microsoft.com/office/officeart/2005/8/layout/vList2"/>
    <dgm:cxn modelId="{F55DDFCA-3E68-4FB4-88E5-9A7161183CE1}" srcId="{0D77B425-CD7E-4559-BBD6-B8DAE96DF3B3}" destId="{8EF4281C-679F-47E2-B04C-BC0D76346924}" srcOrd="4" destOrd="0" parTransId="{9D297313-C58C-4745-957A-C062ABB1A54B}" sibTransId="{1890F777-AA53-4E70-BFFD-4C51862A9801}"/>
    <dgm:cxn modelId="{E587B49C-BE32-4C7D-B67C-057B697C14EA}" srcId="{BDDC4B72-3CBD-46F8-AA0F-51412324B329}" destId="{F25E5E2F-2D43-4D22-8457-906EE8D5D0A7}" srcOrd="2" destOrd="0" parTransId="{BC3530B7-E5B0-4D3C-B6AE-B9140EE53A8A}" sibTransId="{8D20986A-DB4E-475B-8ECA-6C9346518E79}"/>
    <dgm:cxn modelId="{721DBC49-99DD-462C-9E2B-ABBB5D35DBC5}" type="presParOf" srcId="{5B692FB6-3DAF-487F-8805-A12016090DCE}" destId="{86F0F01D-5019-4DB2-B3F4-FD72516B43E6}" srcOrd="0" destOrd="0" presId="urn:microsoft.com/office/officeart/2005/8/layout/vList2"/>
    <dgm:cxn modelId="{B1587ACE-6E20-4365-AD2D-05836C525BBC}" type="presParOf" srcId="{5B692FB6-3DAF-487F-8805-A12016090DCE}" destId="{79A442DD-FAEE-453B-9E26-586A42D72ED0}" srcOrd="1" destOrd="0" presId="urn:microsoft.com/office/officeart/2005/8/layout/vList2"/>
    <dgm:cxn modelId="{948EFEEB-43AF-41F7-A4AA-9430D78610B9}" type="presParOf" srcId="{5B692FB6-3DAF-487F-8805-A12016090DCE}" destId="{FC6D49A1-A84B-4037-9BDD-4977A5CFC2EB}" srcOrd="2" destOrd="0" presId="urn:microsoft.com/office/officeart/2005/8/layout/vList2"/>
    <dgm:cxn modelId="{EF22F889-622A-4DE0-A125-B11D49D947FF}" type="presParOf" srcId="{5B692FB6-3DAF-487F-8805-A12016090DCE}" destId="{CF0E0C07-BE25-4708-9064-B56109EB1DE0}" srcOrd="3" destOrd="0" presId="urn:microsoft.com/office/officeart/2005/8/layout/vList2"/>
    <dgm:cxn modelId="{FDEA40D1-A512-4F65-8605-A98935B88AFC}" type="presParOf" srcId="{5B692FB6-3DAF-487F-8805-A12016090DCE}" destId="{17CAFB33-4B88-40D0-BB70-103C3C5551A0}" srcOrd="4" destOrd="0" presId="urn:microsoft.com/office/officeart/2005/8/layout/vList2"/>
    <dgm:cxn modelId="{6F9D0263-9FB2-4D6D-8584-68293C3A9A12}" type="presParOf" srcId="{5B692FB6-3DAF-487F-8805-A12016090DCE}" destId="{1AFD27B7-2CF7-4D71-BAE0-B20F7C9A19A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B584855-54EB-4629-B7F8-37ED869CE72C}" type="doc">
      <dgm:prSet loTypeId="urn:microsoft.com/office/officeart/2005/8/layout/hList1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ES"/>
        </a:p>
      </dgm:t>
    </dgm:pt>
    <dgm:pt modelId="{605C9271-56E1-4206-B76E-DA08C3077EC2}">
      <dgm:prSet phldrT="[Texto]"/>
      <dgm:spPr/>
      <dgm:t>
        <a:bodyPr/>
        <a:lstStyle/>
        <a:p>
          <a:r>
            <a:rPr lang="es-ES" b="1" dirty="0" smtClean="0"/>
            <a:t>Evolución positiva</a:t>
          </a:r>
          <a:endParaRPr lang="es-ES" b="1" dirty="0"/>
        </a:p>
      </dgm:t>
    </dgm:pt>
    <dgm:pt modelId="{44B12BDC-B549-4383-9A13-FB4EBEC1C07F}" type="parTrans" cxnId="{72E2CA74-7610-4F78-9696-E94E05BB254D}">
      <dgm:prSet/>
      <dgm:spPr/>
      <dgm:t>
        <a:bodyPr/>
        <a:lstStyle/>
        <a:p>
          <a:endParaRPr lang="es-ES"/>
        </a:p>
      </dgm:t>
    </dgm:pt>
    <dgm:pt modelId="{42E9BE51-9E9D-45C6-A08E-782DF2858CD6}" type="sibTrans" cxnId="{72E2CA74-7610-4F78-9696-E94E05BB254D}">
      <dgm:prSet/>
      <dgm:spPr/>
      <dgm:t>
        <a:bodyPr/>
        <a:lstStyle/>
        <a:p>
          <a:endParaRPr lang="es-ES"/>
        </a:p>
      </dgm:t>
    </dgm:pt>
    <dgm:pt modelId="{15D1E725-E9EE-4696-B6BC-C7FC94E8B466}">
      <dgm:prSet phldrT="[Texto]"/>
      <dgm:spPr/>
      <dgm:t>
        <a:bodyPr/>
        <a:lstStyle/>
        <a:p>
          <a:r>
            <a:rPr lang="es-ES" dirty="0" smtClean="0"/>
            <a:t>Políticas de promoción de exportaciones</a:t>
          </a:r>
          <a:endParaRPr lang="es-ES" dirty="0"/>
        </a:p>
      </dgm:t>
    </dgm:pt>
    <dgm:pt modelId="{9A07E144-174E-412D-853F-962F193E77BA}" type="parTrans" cxnId="{DBB5F43A-E77D-4022-8E2E-3BE5073DACA5}">
      <dgm:prSet/>
      <dgm:spPr/>
      <dgm:t>
        <a:bodyPr/>
        <a:lstStyle/>
        <a:p>
          <a:endParaRPr lang="es-ES"/>
        </a:p>
      </dgm:t>
    </dgm:pt>
    <dgm:pt modelId="{4B93F795-2384-41D7-A4B1-9380F1793574}" type="sibTrans" cxnId="{DBB5F43A-E77D-4022-8E2E-3BE5073DACA5}">
      <dgm:prSet/>
      <dgm:spPr/>
      <dgm:t>
        <a:bodyPr/>
        <a:lstStyle/>
        <a:p>
          <a:endParaRPr lang="es-ES"/>
        </a:p>
      </dgm:t>
    </dgm:pt>
    <dgm:pt modelId="{B6F912A2-17EE-471C-9A6E-CF7F828939EB}">
      <dgm:prSet phldrT="[Texto]"/>
      <dgm:spPr/>
      <dgm:t>
        <a:bodyPr/>
        <a:lstStyle/>
        <a:p>
          <a:r>
            <a:rPr lang="es-ES" b="1" dirty="0" smtClean="0"/>
            <a:t>Poco cambio</a:t>
          </a:r>
          <a:endParaRPr lang="es-ES" b="1" dirty="0"/>
        </a:p>
      </dgm:t>
    </dgm:pt>
    <dgm:pt modelId="{491B490D-2BD8-435D-8FF7-6A62FAA9BFD0}" type="parTrans" cxnId="{9EEA6834-AC08-44B4-9D8E-6196835E28C7}">
      <dgm:prSet/>
      <dgm:spPr/>
      <dgm:t>
        <a:bodyPr/>
        <a:lstStyle/>
        <a:p>
          <a:endParaRPr lang="es-ES"/>
        </a:p>
      </dgm:t>
    </dgm:pt>
    <dgm:pt modelId="{1839D420-02EC-4441-8087-6C98DF99ED9F}" type="sibTrans" cxnId="{9EEA6834-AC08-44B4-9D8E-6196835E28C7}">
      <dgm:prSet/>
      <dgm:spPr/>
      <dgm:t>
        <a:bodyPr/>
        <a:lstStyle/>
        <a:p>
          <a:endParaRPr lang="es-ES"/>
        </a:p>
      </dgm:t>
    </dgm:pt>
    <dgm:pt modelId="{B1269332-213F-4FC1-BAD4-4F5A95226CD3}">
      <dgm:prSet phldrT="[Texto]"/>
      <dgm:spPr/>
      <dgm:t>
        <a:bodyPr/>
        <a:lstStyle/>
        <a:p>
          <a:r>
            <a:rPr lang="es-ES" dirty="0" smtClean="0"/>
            <a:t>Calidad de la infraestructura de comunicaciones</a:t>
          </a:r>
          <a:endParaRPr lang="es-ES" dirty="0"/>
        </a:p>
      </dgm:t>
    </dgm:pt>
    <dgm:pt modelId="{2A9484B1-6039-4C49-8BCE-2D2E9AB7A2F1}" type="parTrans" cxnId="{CD00F021-B20B-47B9-96A5-F8007E8DF996}">
      <dgm:prSet/>
      <dgm:spPr/>
      <dgm:t>
        <a:bodyPr/>
        <a:lstStyle/>
        <a:p>
          <a:endParaRPr lang="es-ES"/>
        </a:p>
      </dgm:t>
    </dgm:pt>
    <dgm:pt modelId="{A7B21F46-28E5-49DE-B4ED-1F651876AEAD}" type="sibTrans" cxnId="{CD00F021-B20B-47B9-96A5-F8007E8DF996}">
      <dgm:prSet/>
      <dgm:spPr/>
      <dgm:t>
        <a:bodyPr/>
        <a:lstStyle/>
        <a:p>
          <a:endParaRPr lang="es-ES"/>
        </a:p>
      </dgm:t>
    </dgm:pt>
    <dgm:pt modelId="{0A209F52-E518-4C3A-8938-8F6C3FC85F2B}">
      <dgm:prSet phldrT="[Texto]"/>
      <dgm:spPr/>
      <dgm:t>
        <a:bodyPr/>
        <a:lstStyle/>
        <a:p>
          <a:r>
            <a:rPr lang="es-ES" b="1" dirty="0" smtClean="0"/>
            <a:t>Evolución negativa</a:t>
          </a:r>
          <a:endParaRPr lang="es-ES" b="1" dirty="0"/>
        </a:p>
      </dgm:t>
    </dgm:pt>
    <dgm:pt modelId="{20863AB3-C8B3-4357-AA53-5D693BEA1D8A}" type="parTrans" cxnId="{43945AC8-932E-4FBD-8DC6-FCD38A405A0C}">
      <dgm:prSet/>
      <dgm:spPr/>
      <dgm:t>
        <a:bodyPr/>
        <a:lstStyle/>
        <a:p>
          <a:endParaRPr lang="es-ES"/>
        </a:p>
      </dgm:t>
    </dgm:pt>
    <dgm:pt modelId="{E50C3715-C77D-4B4E-9CC2-0F38E46F519C}" type="sibTrans" cxnId="{43945AC8-932E-4FBD-8DC6-FCD38A405A0C}">
      <dgm:prSet/>
      <dgm:spPr/>
      <dgm:t>
        <a:bodyPr/>
        <a:lstStyle/>
        <a:p>
          <a:endParaRPr lang="es-ES"/>
        </a:p>
      </dgm:t>
    </dgm:pt>
    <dgm:pt modelId="{118B0133-5B08-4495-8FD9-65E010D04812}">
      <dgm:prSet phldrT="[Texto]"/>
      <dgm:spPr/>
      <dgm:t>
        <a:bodyPr/>
        <a:lstStyle/>
        <a:p>
          <a:r>
            <a:rPr lang="es-ES" dirty="0" smtClean="0"/>
            <a:t>Presión tributaria</a:t>
          </a:r>
          <a:endParaRPr lang="es-ES" dirty="0"/>
        </a:p>
      </dgm:t>
    </dgm:pt>
    <dgm:pt modelId="{68B9331D-9712-447F-8AC7-04CB6DD6DAEB}" type="parTrans" cxnId="{41F6DF99-5625-4053-A76C-10BFFAC1CEC3}">
      <dgm:prSet/>
      <dgm:spPr/>
      <dgm:t>
        <a:bodyPr/>
        <a:lstStyle/>
        <a:p>
          <a:endParaRPr lang="es-ES"/>
        </a:p>
      </dgm:t>
    </dgm:pt>
    <dgm:pt modelId="{52878AD6-ADED-4B28-8601-FDCB72D0A42F}" type="sibTrans" cxnId="{41F6DF99-5625-4053-A76C-10BFFAC1CEC3}">
      <dgm:prSet/>
      <dgm:spPr/>
      <dgm:t>
        <a:bodyPr/>
        <a:lstStyle/>
        <a:p>
          <a:endParaRPr lang="es-ES"/>
        </a:p>
      </dgm:t>
    </dgm:pt>
    <dgm:pt modelId="{352F2308-4BB0-4788-9AFE-8C43C619FD83}">
      <dgm:prSet/>
      <dgm:spPr/>
      <dgm:t>
        <a:bodyPr/>
        <a:lstStyle/>
        <a:p>
          <a:r>
            <a:rPr lang="es-ES" dirty="0" smtClean="0"/>
            <a:t>“Marca país”</a:t>
          </a:r>
        </a:p>
      </dgm:t>
    </dgm:pt>
    <dgm:pt modelId="{2A73221F-1ED6-4D1B-A56A-343559626D91}" type="parTrans" cxnId="{2216DF0B-AB4A-4CBB-A202-7C52FBE116FB}">
      <dgm:prSet/>
      <dgm:spPr/>
      <dgm:t>
        <a:bodyPr/>
        <a:lstStyle/>
        <a:p>
          <a:endParaRPr lang="es-ES"/>
        </a:p>
      </dgm:t>
    </dgm:pt>
    <dgm:pt modelId="{5F92E93B-9492-4E18-83BA-03F26ED94476}" type="sibTrans" cxnId="{2216DF0B-AB4A-4CBB-A202-7C52FBE116FB}">
      <dgm:prSet/>
      <dgm:spPr/>
      <dgm:t>
        <a:bodyPr/>
        <a:lstStyle/>
        <a:p>
          <a:endParaRPr lang="es-ES"/>
        </a:p>
      </dgm:t>
    </dgm:pt>
    <dgm:pt modelId="{62D75015-CBA0-4923-AEB8-D83917F16192}">
      <dgm:prSet/>
      <dgm:spPr/>
      <dgm:t>
        <a:bodyPr/>
        <a:lstStyle/>
        <a:p>
          <a:r>
            <a:rPr lang="es-ES" smtClean="0"/>
            <a:t>Acuerdos comerciales y de doble tributación</a:t>
          </a:r>
          <a:endParaRPr lang="es-ES" dirty="0" smtClean="0"/>
        </a:p>
      </dgm:t>
    </dgm:pt>
    <dgm:pt modelId="{73D28EE1-52C7-4627-B51B-E73AAE2C9300}" type="parTrans" cxnId="{6F2D3366-BDB4-44A7-B23D-11C7FEF463BD}">
      <dgm:prSet/>
      <dgm:spPr/>
      <dgm:t>
        <a:bodyPr/>
        <a:lstStyle/>
        <a:p>
          <a:endParaRPr lang="es-ES"/>
        </a:p>
      </dgm:t>
    </dgm:pt>
    <dgm:pt modelId="{698FC006-15B0-42BE-8FFD-18FB22A29612}" type="sibTrans" cxnId="{6F2D3366-BDB4-44A7-B23D-11C7FEF463BD}">
      <dgm:prSet/>
      <dgm:spPr/>
      <dgm:t>
        <a:bodyPr/>
        <a:lstStyle/>
        <a:p>
          <a:endParaRPr lang="es-ES"/>
        </a:p>
      </dgm:t>
    </dgm:pt>
    <dgm:pt modelId="{26858412-A825-46CD-8F87-58EA23FFB7FB}">
      <dgm:prSet/>
      <dgm:spPr/>
      <dgm:t>
        <a:bodyPr/>
        <a:lstStyle/>
        <a:p>
          <a:r>
            <a:rPr lang="es-ES" dirty="0" smtClean="0"/>
            <a:t>Dominio de idiomas</a:t>
          </a:r>
        </a:p>
      </dgm:t>
    </dgm:pt>
    <dgm:pt modelId="{F22754B4-2887-46B1-9207-696E834792CF}" type="parTrans" cxnId="{85B7030C-2B4E-4F59-B0EE-120C6FD11505}">
      <dgm:prSet/>
      <dgm:spPr/>
      <dgm:t>
        <a:bodyPr/>
        <a:lstStyle/>
        <a:p>
          <a:endParaRPr lang="es-ES"/>
        </a:p>
      </dgm:t>
    </dgm:pt>
    <dgm:pt modelId="{C03C3F5E-A96F-49E4-8E6C-4CD18F293870}" type="sibTrans" cxnId="{85B7030C-2B4E-4F59-B0EE-120C6FD11505}">
      <dgm:prSet/>
      <dgm:spPr/>
      <dgm:t>
        <a:bodyPr/>
        <a:lstStyle/>
        <a:p>
          <a:endParaRPr lang="es-ES"/>
        </a:p>
      </dgm:t>
    </dgm:pt>
    <dgm:pt modelId="{C187DAB4-E069-4BD5-A3CD-FFC25A5EB3EA}">
      <dgm:prSet/>
      <dgm:spPr/>
      <dgm:t>
        <a:bodyPr/>
        <a:lstStyle/>
        <a:p>
          <a:r>
            <a:rPr lang="es-ES" smtClean="0"/>
            <a:t>Disponibilidad de los RRHH</a:t>
          </a:r>
          <a:endParaRPr lang="es-ES" dirty="0" smtClean="0"/>
        </a:p>
      </dgm:t>
    </dgm:pt>
    <dgm:pt modelId="{DE10E47E-847F-42D2-A6BD-32214F54C5AE}" type="parTrans" cxnId="{3499DA1C-7EE4-4670-B792-BBA967BDEEF4}">
      <dgm:prSet/>
      <dgm:spPr/>
      <dgm:t>
        <a:bodyPr/>
        <a:lstStyle/>
        <a:p>
          <a:endParaRPr lang="es-ES"/>
        </a:p>
      </dgm:t>
    </dgm:pt>
    <dgm:pt modelId="{8B4F3A9F-0A04-48A3-AEA7-29E86468B113}" type="sibTrans" cxnId="{3499DA1C-7EE4-4670-B792-BBA967BDEEF4}">
      <dgm:prSet/>
      <dgm:spPr/>
      <dgm:t>
        <a:bodyPr/>
        <a:lstStyle/>
        <a:p>
          <a:endParaRPr lang="es-ES"/>
        </a:p>
      </dgm:t>
    </dgm:pt>
    <dgm:pt modelId="{41233B68-C60D-4F83-8D3C-B73A03E86583}">
      <dgm:prSet/>
      <dgm:spPr/>
      <dgm:t>
        <a:bodyPr/>
        <a:lstStyle/>
        <a:p>
          <a:r>
            <a:rPr lang="es-ES" dirty="0" smtClean="0"/>
            <a:t>Promoción de inversiones</a:t>
          </a:r>
        </a:p>
      </dgm:t>
    </dgm:pt>
    <dgm:pt modelId="{40F934BA-7E19-405D-9320-40D430D7FA1C}" type="parTrans" cxnId="{4A4C10B6-2BAC-4DC7-A60F-504881373A80}">
      <dgm:prSet/>
      <dgm:spPr/>
      <dgm:t>
        <a:bodyPr/>
        <a:lstStyle/>
        <a:p>
          <a:endParaRPr lang="es-ES"/>
        </a:p>
      </dgm:t>
    </dgm:pt>
    <dgm:pt modelId="{33734E2B-1D28-4B58-B419-318BAD6292FD}" type="sibTrans" cxnId="{4A4C10B6-2BAC-4DC7-A60F-504881373A80}">
      <dgm:prSet/>
      <dgm:spPr/>
      <dgm:t>
        <a:bodyPr/>
        <a:lstStyle/>
        <a:p>
          <a:endParaRPr lang="es-ES"/>
        </a:p>
      </dgm:t>
    </dgm:pt>
    <dgm:pt modelId="{9329CFDF-0D44-49F1-92B9-AD89B202A852}">
      <dgm:prSet/>
      <dgm:spPr/>
      <dgm:t>
        <a:bodyPr/>
        <a:lstStyle/>
        <a:p>
          <a:r>
            <a:rPr lang="es-ES" smtClean="0"/>
            <a:t>Protección de la IED y de la propiedad intelectual</a:t>
          </a:r>
          <a:endParaRPr lang="es-ES" dirty="0" smtClean="0"/>
        </a:p>
      </dgm:t>
    </dgm:pt>
    <dgm:pt modelId="{A7DCA781-0E4E-46DB-81C7-C47F1C46840E}" type="parTrans" cxnId="{2D2847A0-92F1-483D-9DFE-12A69AF0784C}">
      <dgm:prSet/>
      <dgm:spPr/>
      <dgm:t>
        <a:bodyPr/>
        <a:lstStyle/>
        <a:p>
          <a:endParaRPr lang="es-ES"/>
        </a:p>
      </dgm:t>
    </dgm:pt>
    <dgm:pt modelId="{54DAC1FC-3124-419A-A556-6BFA585EE7C3}" type="sibTrans" cxnId="{2D2847A0-92F1-483D-9DFE-12A69AF0784C}">
      <dgm:prSet/>
      <dgm:spPr/>
      <dgm:t>
        <a:bodyPr/>
        <a:lstStyle/>
        <a:p>
          <a:endParaRPr lang="es-ES"/>
        </a:p>
      </dgm:t>
    </dgm:pt>
    <dgm:pt modelId="{A7F25D99-6858-433A-B359-4787C38248E2}">
      <dgm:prSet/>
      <dgm:spPr/>
      <dgm:t>
        <a:bodyPr/>
        <a:lstStyle/>
        <a:p>
          <a:r>
            <a:rPr lang="es-ES" dirty="0" smtClean="0"/>
            <a:t>Legislación sobre migraciones</a:t>
          </a:r>
        </a:p>
      </dgm:t>
    </dgm:pt>
    <dgm:pt modelId="{B6BD6CA8-004A-4234-BD14-2CE44B3F4111}" type="parTrans" cxnId="{FEB21C10-7A4B-45F7-94E3-41F57A613C54}">
      <dgm:prSet/>
      <dgm:spPr/>
      <dgm:t>
        <a:bodyPr/>
        <a:lstStyle/>
        <a:p>
          <a:endParaRPr lang="es-ES"/>
        </a:p>
      </dgm:t>
    </dgm:pt>
    <dgm:pt modelId="{C0428F30-CA21-46B9-85A9-948C4BC93BF0}" type="sibTrans" cxnId="{FEB21C10-7A4B-45F7-94E3-41F57A613C54}">
      <dgm:prSet/>
      <dgm:spPr/>
      <dgm:t>
        <a:bodyPr/>
        <a:lstStyle/>
        <a:p>
          <a:endParaRPr lang="es-ES"/>
        </a:p>
      </dgm:t>
    </dgm:pt>
    <dgm:pt modelId="{3CE033FE-67A1-43A2-BB8F-0571CAB9FC74}">
      <dgm:prSet/>
      <dgm:spPr/>
      <dgm:t>
        <a:bodyPr/>
        <a:lstStyle/>
        <a:p>
          <a:r>
            <a:rPr lang="es-ES" smtClean="0"/>
            <a:t>Costo y legislación laboral</a:t>
          </a:r>
          <a:endParaRPr lang="es-ES" dirty="0" smtClean="0"/>
        </a:p>
      </dgm:t>
    </dgm:pt>
    <dgm:pt modelId="{E5BBB1E1-F12A-411A-9558-02629EFE8066}" type="parTrans" cxnId="{FBE4C202-1B78-4F67-9E1D-7F2C2FA9481E}">
      <dgm:prSet/>
      <dgm:spPr/>
      <dgm:t>
        <a:bodyPr/>
        <a:lstStyle/>
        <a:p>
          <a:endParaRPr lang="es-ES"/>
        </a:p>
      </dgm:t>
    </dgm:pt>
    <dgm:pt modelId="{A1F4CDC8-4B8E-48D5-9731-1B7D5D1D4742}" type="sibTrans" cxnId="{FBE4C202-1B78-4F67-9E1D-7F2C2FA9481E}">
      <dgm:prSet/>
      <dgm:spPr/>
      <dgm:t>
        <a:bodyPr/>
        <a:lstStyle/>
        <a:p>
          <a:endParaRPr lang="es-ES"/>
        </a:p>
      </dgm:t>
    </dgm:pt>
    <dgm:pt modelId="{DA46509C-910C-4665-97DC-F1FB2007D88E}">
      <dgm:prSet/>
      <dgm:spPr/>
      <dgm:t>
        <a:bodyPr/>
        <a:lstStyle/>
        <a:p>
          <a:r>
            <a:rPr lang="es-ES" smtClean="0"/>
            <a:t>Costo y el acceso al crédito</a:t>
          </a:r>
          <a:endParaRPr lang="es-ES" dirty="0" smtClean="0"/>
        </a:p>
      </dgm:t>
    </dgm:pt>
    <dgm:pt modelId="{34A146EB-1EBA-47AB-80B4-761DDCD58EE6}" type="parTrans" cxnId="{12279429-943B-45AB-9F1B-07D8DD6F0BB4}">
      <dgm:prSet/>
      <dgm:spPr/>
      <dgm:t>
        <a:bodyPr/>
        <a:lstStyle/>
        <a:p>
          <a:endParaRPr lang="es-ES"/>
        </a:p>
      </dgm:t>
    </dgm:pt>
    <dgm:pt modelId="{8E11220A-0523-4566-831C-96ED1A5AA28F}" type="sibTrans" cxnId="{12279429-943B-45AB-9F1B-07D8DD6F0BB4}">
      <dgm:prSet/>
      <dgm:spPr/>
      <dgm:t>
        <a:bodyPr/>
        <a:lstStyle/>
        <a:p>
          <a:endParaRPr lang="es-ES"/>
        </a:p>
      </dgm:t>
    </dgm:pt>
    <dgm:pt modelId="{0ADEE0B1-6C98-4E62-81C7-E16605872ADA}">
      <dgm:prSet/>
      <dgm:spPr/>
      <dgm:t>
        <a:bodyPr/>
        <a:lstStyle/>
        <a:p>
          <a:r>
            <a:rPr lang="es-ES" smtClean="0"/>
            <a:t>Tipo de cambio y el contexto macro </a:t>
          </a:r>
          <a:endParaRPr lang="es-ES" dirty="0" smtClean="0"/>
        </a:p>
      </dgm:t>
    </dgm:pt>
    <dgm:pt modelId="{54F8E8CF-DB83-477D-A9D7-55E26E6E3CEC}" type="parTrans" cxnId="{A3A77433-122C-4B6C-AF31-B17FEB91D40E}">
      <dgm:prSet/>
      <dgm:spPr/>
      <dgm:t>
        <a:bodyPr/>
        <a:lstStyle/>
        <a:p>
          <a:endParaRPr lang="es-ES"/>
        </a:p>
      </dgm:t>
    </dgm:pt>
    <dgm:pt modelId="{48D817ED-72C5-4D38-9E10-B891FE25BEEF}" type="sibTrans" cxnId="{A3A77433-122C-4B6C-AF31-B17FEB91D40E}">
      <dgm:prSet/>
      <dgm:spPr/>
      <dgm:t>
        <a:bodyPr/>
        <a:lstStyle/>
        <a:p>
          <a:endParaRPr lang="es-ES"/>
        </a:p>
      </dgm:t>
    </dgm:pt>
    <dgm:pt modelId="{04B2486F-6F16-4552-825A-8EC394A3B091}">
      <dgm:prSet/>
      <dgm:spPr/>
      <dgm:t>
        <a:bodyPr/>
        <a:lstStyle/>
        <a:p>
          <a:r>
            <a:rPr lang="es-ES" smtClean="0"/>
            <a:t>Calidad de las instituciones </a:t>
          </a:r>
          <a:endParaRPr lang="es-ES" dirty="0" smtClean="0"/>
        </a:p>
      </dgm:t>
    </dgm:pt>
    <dgm:pt modelId="{E3FAD98B-CEE1-4EF7-BDED-B221079453B6}" type="parTrans" cxnId="{66F6FCF8-4836-4EEB-81CD-0D3464CB0862}">
      <dgm:prSet/>
      <dgm:spPr/>
      <dgm:t>
        <a:bodyPr/>
        <a:lstStyle/>
        <a:p>
          <a:endParaRPr lang="es-ES"/>
        </a:p>
      </dgm:t>
    </dgm:pt>
    <dgm:pt modelId="{21F510D4-DD1A-4AAE-A67A-977004A44D06}" type="sibTrans" cxnId="{66F6FCF8-4836-4EEB-81CD-0D3464CB0862}">
      <dgm:prSet/>
      <dgm:spPr/>
      <dgm:t>
        <a:bodyPr/>
        <a:lstStyle/>
        <a:p>
          <a:endParaRPr lang="es-ES"/>
        </a:p>
      </dgm:t>
    </dgm:pt>
    <dgm:pt modelId="{27883222-5218-4C9E-9A8B-70746E7BFF27}">
      <dgm:prSet/>
      <dgm:spPr/>
      <dgm:t>
        <a:bodyPr/>
        <a:lstStyle/>
        <a:p>
          <a:r>
            <a:rPr lang="es-ES" dirty="0" smtClean="0"/>
            <a:t>Formación del personal</a:t>
          </a:r>
        </a:p>
      </dgm:t>
    </dgm:pt>
    <dgm:pt modelId="{FA3CE34D-BF87-4824-A15B-19043614F447}" type="parTrans" cxnId="{375C90D6-9AF9-4117-AAC0-7610312EB774}">
      <dgm:prSet/>
      <dgm:spPr/>
      <dgm:t>
        <a:bodyPr/>
        <a:lstStyle/>
        <a:p>
          <a:endParaRPr lang="es-ES"/>
        </a:p>
      </dgm:t>
    </dgm:pt>
    <dgm:pt modelId="{249E7C01-6615-4326-8E5E-29316B0C3435}" type="sibTrans" cxnId="{375C90D6-9AF9-4117-AAC0-7610312EB774}">
      <dgm:prSet/>
      <dgm:spPr/>
      <dgm:t>
        <a:bodyPr/>
        <a:lstStyle/>
        <a:p>
          <a:endParaRPr lang="es-ES"/>
        </a:p>
      </dgm:t>
    </dgm:pt>
    <dgm:pt modelId="{6C80EB3F-007B-4637-88DC-18EECB56AF23}" type="pres">
      <dgm:prSet presAssocID="{CB584855-54EB-4629-B7F8-37ED869CE7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E564BB9-4938-4CCD-9907-4B5DC37C92A0}" type="pres">
      <dgm:prSet presAssocID="{605C9271-56E1-4206-B76E-DA08C3077EC2}" presName="composite" presStyleCnt="0"/>
      <dgm:spPr/>
    </dgm:pt>
    <dgm:pt modelId="{A8D9C209-09F8-479D-9C20-3B7324B2C9CA}" type="pres">
      <dgm:prSet presAssocID="{605C9271-56E1-4206-B76E-DA08C3077EC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BF733F-A75E-4823-8B74-F0EDC7BAE491}" type="pres">
      <dgm:prSet presAssocID="{605C9271-56E1-4206-B76E-DA08C3077EC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ECF620-C72D-4706-B498-23D411271630}" type="pres">
      <dgm:prSet presAssocID="{42E9BE51-9E9D-45C6-A08E-782DF2858CD6}" presName="space" presStyleCnt="0"/>
      <dgm:spPr/>
    </dgm:pt>
    <dgm:pt modelId="{AB41DFFF-3956-453A-B782-5AC400AEA830}" type="pres">
      <dgm:prSet presAssocID="{B6F912A2-17EE-471C-9A6E-CF7F828939EB}" presName="composite" presStyleCnt="0"/>
      <dgm:spPr/>
    </dgm:pt>
    <dgm:pt modelId="{67E28EEC-554A-475A-9077-D8E9E39B223D}" type="pres">
      <dgm:prSet presAssocID="{B6F912A2-17EE-471C-9A6E-CF7F828939E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1B7299-1831-4C25-9736-1D51BD243BA3}" type="pres">
      <dgm:prSet presAssocID="{B6F912A2-17EE-471C-9A6E-CF7F828939E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24568E-BF55-4EC4-9A65-50FA0E480380}" type="pres">
      <dgm:prSet presAssocID="{1839D420-02EC-4441-8087-6C98DF99ED9F}" presName="space" presStyleCnt="0"/>
      <dgm:spPr/>
    </dgm:pt>
    <dgm:pt modelId="{8301BD20-D6A5-4C29-AF49-AA26DAFC7A30}" type="pres">
      <dgm:prSet presAssocID="{0A209F52-E518-4C3A-8938-8F6C3FC85F2B}" presName="composite" presStyleCnt="0"/>
      <dgm:spPr/>
    </dgm:pt>
    <dgm:pt modelId="{A8089D23-65EC-46E0-8D5D-AE6E4E2F698C}" type="pres">
      <dgm:prSet presAssocID="{0A209F52-E518-4C3A-8938-8F6C3FC85F2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BBABB35-4B27-43B9-A059-46DEC4C9E054}" type="pres">
      <dgm:prSet presAssocID="{0A209F52-E518-4C3A-8938-8F6C3FC85F2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75C90D6-9AF9-4117-AAC0-7610312EB774}" srcId="{0A209F52-E518-4C3A-8938-8F6C3FC85F2B}" destId="{27883222-5218-4C9E-9A8B-70746E7BFF27}" srcOrd="5" destOrd="0" parTransId="{FA3CE34D-BF87-4824-A15B-19043614F447}" sibTransId="{249E7C01-6615-4326-8E5E-29316B0C3435}"/>
    <dgm:cxn modelId="{FBE4C202-1B78-4F67-9E1D-7F2C2FA9481E}" srcId="{0A209F52-E518-4C3A-8938-8F6C3FC85F2B}" destId="{3CE033FE-67A1-43A2-BB8F-0571CAB9FC74}" srcOrd="1" destOrd="0" parTransId="{E5BBB1E1-F12A-411A-9558-02629EFE8066}" sibTransId="{A1F4CDC8-4B8E-48D5-9731-1B7D5D1D4742}"/>
    <dgm:cxn modelId="{4B9DB8D8-9A2F-40C1-8DBC-FBA1A72973A3}" type="presOf" srcId="{26858412-A825-46CD-8F87-58EA23FFB7FB}" destId="{86BF733F-A75E-4823-8B74-F0EDC7BAE491}" srcOrd="0" destOrd="3" presId="urn:microsoft.com/office/officeart/2005/8/layout/hList1"/>
    <dgm:cxn modelId="{12279429-943B-45AB-9F1B-07D8DD6F0BB4}" srcId="{0A209F52-E518-4C3A-8938-8F6C3FC85F2B}" destId="{DA46509C-910C-4665-97DC-F1FB2007D88E}" srcOrd="2" destOrd="0" parTransId="{34A146EB-1EBA-47AB-80B4-761DDCD58EE6}" sibTransId="{8E11220A-0523-4566-831C-96ED1A5AA28F}"/>
    <dgm:cxn modelId="{41F6DF99-5625-4053-A76C-10BFFAC1CEC3}" srcId="{0A209F52-E518-4C3A-8938-8F6C3FC85F2B}" destId="{118B0133-5B08-4495-8FD9-65E010D04812}" srcOrd="0" destOrd="0" parTransId="{68B9331D-9712-447F-8AC7-04CB6DD6DAEB}" sibTransId="{52878AD6-ADED-4B28-8601-FDCB72D0A42F}"/>
    <dgm:cxn modelId="{217235BF-2F67-46B4-8A26-0DBD9EB7BA29}" type="presOf" srcId="{C187DAB4-E069-4BD5-A3CD-FFC25A5EB3EA}" destId="{FB1B7299-1831-4C25-9736-1D51BD243BA3}" srcOrd="0" destOrd="1" presId="urn:microsoft.com/office/officeart/2005/8/layout/hList1"/>
    <dgm:cxn modelId="{6B4D1078-65D0-49B0-8CC1-288F3ECD9904}" type="presOf" srcId="{352F2308-4BB0-4788-9AFE-8C43C619FD83}" destId="{86BF733F-A75E-4823-8B74-F0EDC7BAE491}" srcOrd="0" destOrd="1" presId="urn:microsoft.com/office/officeart/2005/8/layout/hList1"/>
    <dgm:cxn modelId="{8D447C87-69A9-4AA0-83D2-557A8870CCBC}" type="presOf" srcId="{15D1E725-E9EE-4696-B6BC-C7FC94E8B466}" destId="{86BF733F-A75E-4823-8B74-F0EDC7BAE491}" srcOrd="0" destOrd="0" presId="urn:microsoft.com/office/officeart/2005/8/layout/hList1"/>
    <dgm:cxn modelId="{2216DF0B-AB4A-4CBB-A202-7C52FBE116FB}" srcId="{605C9271-56E1-4206-B76E-DA08C3077EC2}" destId="{352F2308-4BB0-4788-9AFE-8C43C619FD83}" srcOrd="1" destOrd="0" parTransId="{2A73221F-1ED6-4D1B-A56A-343559626D91}" sibTransId="{5F92E93B-9492-4E18-83BA-03F26ED94476}"/>
    <dgm:cxn modelId="{046A1A6B-FFE3-43BD-8375-51B7DA722863}" type="presOf" srcId="{0ADEE0B1-6C98-4E62-81C7-E16605872ADA}" destId="{4BBABB35-4B27-43B9-A059-46DEC4C9E054}" srcOrd="0" destOrd="3" presId="urn:microsoft.com/office/officeart/2005/8/layout/hList1"/>
    <dgm:cxn modelId="{8AE5B5DD-47C7-4F41-B032-692B0ECFC955}" type="presOf" srcId="{118B0133-5B08-4495-8FD9-65E010D04812}" destId="{4BBABB35-4B27-43B9-A059-46DEC4C9E054}" srcOrd="0" destOrd="0" presId="urn:microsoft.com/office/officeart/2005/8/layout/hList1"/>
    <dgm:cxn modelId="{FEB21C10-7A4B-45F7-94E3-41F57A613C54}" srcId="{B6F912A2-17EE-471C-9A6E-CF7F828939EB}" destId="{A7F25D99-6858-433A-B359-4787C38248E2}" srcOrd="4" destOrd="0" parTransId="{B6BD6CA8-004A-4234-BD14-2CE44B3F4111}" sibTransId="{C0428F30-CA21-46B9-85A9-948C4BC93BF0}"/>
    <dgm:cxn modelId="{4A4C10B6-2BAC-4DC7-A60F-504881373A80}" srcId="{B6F912A2-17EE-471C-9A6E-CF7F828939EB}" destId="{41233B68-C60D-4F83-8D3C-B73A03E86583}" srcOrd="2" destOrd="0" parTransId="{40F934BA-7E19-405D-9320-40D430D7FA1C}" sibTransId="{33734E2B-1D28-4B58-B419-318BAD6292FD}"/>
    <dgm:cxn modelId="{37C98CEE-9CDC-4EFD-93A6-D7E806BA7A89}" type="presOf" srcId="{3CE033FE-67A1-43A2-BB8F-0571CAB9FC74}" destId="{4BBABB35-4B27-43B9-A059-46DEC4C9E054}" srcOrd="0" destOrd="1" presId="urn:microsoft.com/office/officeart/2005/8/layout/hList1"/>
    <dgm:cxn modelId="{F469EF20-EDCD-4862-B98F-46CACDEBB437}" type="presOf" srcId="{B6F912A2-17EE-471C-9A6E-CF7F828939EB}" destId="{67E28EEC-554A-475A-9077-D8E9E39B223D}" srcOrd="0" destOrd="0" presId="urn:microsoft.com/office/officeart/2005/8/layout/hList1"/>
    <dgm:cxn modelId="{AE9BD855-FEA1-4E34-8123-285BA6D0F24C}" type="presOf" srcId="{04B2486F-6F16-4552-825A-8EC394A3B091}" destId="{4BBABB35-4B27-43B9-A059-46DEC4C9E054}" srcOrd="0" destOrd="4" presId="urn:microsoft.com/office/officeart/2005/8/layout/hList1"/>
    <dgm:cxn modelId="{6F2D3366-BDB4-44A7-B23D-11C7FEF463BD}" srcId="{605C9271-56E1-4206-B76E-DA08C3077EC2}" destId="{62D75015-CBA0-4923-AEB8-D83917F16192}" srcOrd="2" destOrd="0" parTransId="{73D28EE1-52C7-4627-B51B-E73AAE2C9300}" sibTransId="{698FC006-15B0-42BE-8FFD-18FB22A29612}"/>
    <dgm:cxn modelId="{95652E1B-BB4D-4481-838A-91E05C516EFF}" type="presOf" srcId="{0A209F52-E518-4C3A-8938-8F6C3FC85F2B}" destId="{A8089D23-65EC-46E0-8D5D-AE6E4E2F698C}" srcOrd="0" destOrd="0" presId="urn:microsoft.com/office/officeart/2005/8/layout/hList1"/>
    <dgm:cxn modelId="{85B7030C-2B4E-4F59-B0EE-120C6FD11505}" srcId="{605C9271-56E1-4206-B76E-DA08C3077EC2}" destId="{26858412-A825-46CD-8F87-58EA23FFB7FB}" srcOrd="3" destOrd="0" parTransId="{F22754B4-2887-46B1-9207-696E834792CF}" sibTransId="{C03C3F5E-A96F-49E4-8E6C-4CD18F293870}"/>
    <dgm:cxn modelId="{615BD760-4B39-46E9-B6BF-15F7D4000422}" type="presOf" srcId="{B1269332-213F-4FC1-BAD4-4F5A95226CD3}" destId="{FB1B7299-1831-4C25-9736-1D51BD243BA3}" srcOrd="0" destOrd="0" presId="urn:microsoft.com/office/officeart/2005/8/layout/hList1"/>
    <dgm:cxn modelId="{72E2CA74-7610-4F78-9696-E94E05BB254D}" srcId="{CB584855-54EB-4629-B7F8-37ED869CE72C}" destId="{605C9271-56E1-4206-B76E-DA08C3077EC2}" srcOrd="0" destOrd="0" parTransId="{44B12BDC-B549-4383-9A13-FB4EBEC1C07F}" sibTransId="{42E9BE51-9E9D-45C6-A08E-782DF2858CD6}"/>
    <dgm:cxn modelId="{43945AC8-932E-4FBD-8DC6-FCD38A405A0C}" srcId="{CB584855-54EB-4629-B7F8-37ED869CE72C}" destId="{0A209F52-E518-4C3A-8938-8F6C3FC85F2B}" srcOrd="2" destOrd="0" parTransId="{20863AB3-C8B3-4357-AA53-5D693BEA1D8A}" sibTransId="{E50C3715-C77D-4B4E-9CC2-0F38E46F519C}"/>
    <dgm:cxn modelId="{DBB5F43A-E77D-4022-8E2E-3BE5073DACA5}" srcId="{605C9271-56E1-4206-B76E-DA08C3077EC2}" destId="{15D1E725-E9EE-4696-B6BC-C7FC94E8B466}" srcOrd="0" destOrd="0" parTransId="{9A07E144-174E-412D-853F-962F193E77BA}" sibTransId="{4B93F795-2384-41D7-A4B1-9380F1793574}"/>
    <dgm:cxn modelId="{3499DA1C-7EE4-4670-B792-BBA967BDEEF4}" srcId="{B6F912A2-17EE-471C-9A6E-CF7F828939EB}" destId="{C187DAB4-E069-4BD5-A3CD-FFC25A5EB3EA}" srcOrd="1" destOrd="0" parTransId="{DE10E47E-847F-42D2-A6BD-32214F54C5AE}" sibTransId="{8B4F3A9F-0A04-48A3-AEA7-29E86468B113}"/>
    <dgm:cxn modelId="{E83BC80C-14E3-47A5-AB81-ED10C6EE35E6}" type="presOf" srcId="{62D75015-CBA0-4923-AEB8-D83917F16192}" destId="{86BF733F-A75E-4823-8B74-F0EDC7BAE491}" srcOrd="0" destOrd="2" presId="urn:microsoft.com/office/officeart/2005/8/layout/hList1"/>
    <dgm:cxn modelId="{A3A77433-122C-4B6C-AF31-B17FEB91D40E}" srcId="{0A209F52-E518-4C3A-8938-8F6C3FC85F2B}" destId="{0ADEE0B1-6C98-4E62-81C7-E16605872ADA}" srcOrd="3" destOrd="0" parTransId="{54F8E8CF-DB83-477D-A9D7-55E26E6E3CEC}" sibTransId="{48D817ED-72C5-4D38-9E10-B891FE25BEEF}"/>
    <dgm:cxn modelId="{097054BD-5091-4424-BFC7-ED8F89179186}" type="presOf" srcId="{A7F25D99-6858-433A-B359-4787C38248E2}" destId="{FB1B7299-1831-4C25-9736-1D51BD243BA3}" srcOrd="0" destOrd="4" presId="urn:microsoft.com/office/officeart/2005/8/layout/hList1"/>
    <dgm:cxn modelId="{33C5A4AC-E725-483A-B478-2A6A40D9C2B2}" type="presOf" srcId="{DA46509C-910C-4665-97DC-F1FB2007D88E}" destId="{4BBABB35-4B27-43B9-A059-46DEC4C9E054}" srcOrd="0" destOrd="2" presId="urn:microsoft.com/office/officeart/2005/8/layout/hList1"/>
    <dgm:cxn modelId="{66F6FCF8-4836-4EEB-81CD-0D3464CB0862}" srcId="{0A209F52-E518-4C3A-8938-8F6C3FC85F2B}" destId="{04B2486F-6F16-4552-825A-8EC394A3B091}" srcOrd="4" destOrd="0" parTransId="{E3FAD98B-CEE1-4EF7-BDED-B221079453B6}" sibTransId="{21F510D4-DD1A-4AAE-A67A-977004A44D06}"/>
    <dgm:cxn modelId="{CD00F021-B20B-47B9-96A5-F8007E8DF996}" srcId="{B6F912A2-17EE-471C-9A6E-CF7F828939EB}" destId="{B1269332-213F-4FC1-BAD4-4F5A95226CD3}" srcOrd="0" destOrd="0" parTransId="{2A9484B1-6039-4C49-8BCE-2D2E9AB7A2F1}" sibTransId="{A7B21F46-28E5-49DE-B4ED-1F651876AEAD}"/>
    <dgm:cxn modelId="{AAFF1046-8F9A-4B2B-AD7D-2BE545904C8F}" type="presOf" srcId="{27883222-5218-4C9E-9A8B-70746E7BFF27}" destId="{4BBABB35-4B27-43B9-A059-46DEC4C9E054}" srcOrd="0" destOrd="5" presId="urn:microsoft.com/office/officeart/2005/8/layout/hList1"/>
    <dgm:cxn modelId="{BFD2B3F4-2C70-4288-8F7B-8FDFAF623C51}" type="presOf" srcId="{605C9271-56E1-4206-B76E-DA08C3077EC2}" destId="{A8D9C209-09F8-479D-9C20-3B7324B2C9CA}" srcOrd="0" destOrd="0" presId="urn:microsoft.com/office/officeart/2005/8/layout/hList1"/>
    <dgm:cxn modelId="{2D2847A0-92F1-483D-9DFE-12A69AF0784C}" srcId="{B6F912A2-17EE-471C-9A6E-CF7F828939EB}" destId="{9329CFDF-0D44-49F1-92B9-AD89B202A852}" srcOrd="3" destOrd="0" parTransId="{A7DCA781-0E4E-46DB-81C7-C47F1C46840E}" sibTransId="{54DAC1FC-3124-419A-A556-6BFA585EE7C3}"/>
    <dgm:cxn modelId="{4AB7A41D-3BE1-4E9D-99FB-C73C26742DAA}" type="presOf" srcId="{9329CFDF-0D44-49F1-92B9-AD89B202A852}" destId="{FB1B7299-1831-4C25-9736-1D51BD243BA3}" srcOrd="0" destOrd="3" presId="urn:microsoft.com/office/officeart/2005/8/layout/hList1"/>
    <dgm:cxn modelId="{C8020C1C-2B95-4FAA-84A7-4D7356E2D7F0}" type="presOf" srcId="{41233B68-C60D-4F83-8D3C-B73A03E86583}" destId="{FB1B7299-1831-4C25-9736-1D51BD243BA3}" srcOrd="0" destOrd="2" presId="urn:microsoft.com/office/officeart/2005/8/layout/hList1"/>
    <dgm:cxn modelId="{B1600DC6-01F1-46DD-AB23-4CE2213C40F0}" type="presOf" srcId="{CB584855-54EB-4629-B7F8-37ED869CE72C}" destId="{6C80EB3F-007B-4637-88DC-18EECB56AF23}" srcOrd="0" destOrd="0" presId="urn:microsoft.com/office/officeart/2005/8/layout/hList1"/>
    <dgm:cxn modelId="{9EEA6834-AC08-44B4-9D8E-6196835E28C7}" srcId="{CB584855-54EB-4629-B7F8-37ED869CE72C}" destId="{B6F912A2-17EE-471C-9A6E-CF7F828939EB}" srcOrd="1" destOrd="0" parTransId="{491B490D-2BD8-435D-8FF7-6A62FAA9BFD0}" sibTransId="{1839D420-02EC-4441-8087-6C98DF99ED9F}"/>
    <dgm:cxn modelId="{11FEBBE4-8EF6-4E33-8BE6-15E9A6B5FF3B}" type="presParOf" srcId="{6C80EB3F-007B-4637-88DC-18EECB56AF23}" destId="{AE564BB9-4938-4CCD-9907-4B5DC37C92A0}" srcOrd="0" destOrd="0" presId="urn:microsoft.com/office/officeart/2005/8/layout/hList1"/>
    <dgm:cxn modelId="{3CB64312-9AB5-4E43-A355-3C7D087A1D2F}" type="presParOf" srcId="{AE564BB9-4938-4CCD-9907-4B5DC37C92A0}" destId="{A8D9C209-09F8-479D-9C20-3B7324B2C9CA}" srcOrd="0" destOrd="0" presId="urn:microsoft.com/office/officeart/2005/8/layout/hList1"/>
    <dgm:cxn modelId="{9531A99F-CA7C-486D-AF4D-DD296DF3CD52}" type="presParOf" srcId="{AE564BB9-4938-4CCD-9907-4B5DC37C92A0}" destId="{86BF733F-A75E-4823-8B74-F0EDC7BAE491}" srcOrd="1" destOrd="0" presId="urn:microsoft.com/office/officeart/2005/8/layout/hList1"/>
    <dgm:cxn modelId="{A63E4478-CE95-41B9-8831-A0BBA7CD1920}" type="presParOf" srcId="{6C80EB3F-007B-4637-88DC-18EECB56AF23}" destId="{F5ECF620-C72D-4706-B498-23D411271630}" srcOrd="1" destOrd="0" presId="urn:microsoft.com/office/officeart/2005/8/layout/hList1"/>
    <dgm:cxn modelId="{CAAD65B8-6709-4DFB-8DDC-4BD0E60DA273}" type="presParOf" srcId="{6C80EB3F-007B-4637-88DC-18EECB56AF23}" destId="{AB41DFFF-3956-453A-B782-5AC400AEA830}" srcOrd="2" destOrd="0" presId="urn:microsoft.com/office/officeart/2005/8/layout/hList1"/>
    <dgm:cxn modelId="{0AAFFA9C-4AE1-4893-B98D-27B613F5161A}" type="presParOf" srcId="{AB41DFFF-3956-453A-B782-5AC400AEA830}" destId="{67E28EEC-554A-475A-9077-D8E9E39B223D}" srcOrd="0" destOrd="0" presId="urn:microsoft.com/office/officeart/2005/8/layout/hList1"/>
    <dgm:cxn modelId="{9120A984-75FB-437C-BF2D-0B4A6184B284}" type="presParOf" srcId="{AB41DFFF-3956-453A-B782-5AC400AEA830}" destId="{FB1B7299-1831-4C25-9736-1D51BD243BA3}" srcOrd="1" destOrd="0" presId="urn:microsoft.com/office/officeart/2005/8/layout/hList1"/>
    <dgm:cxn modelId="{E22B7D4F-C86B-4D7C-80F2-708EB757A4AF}" type="presParOf" srcId="{6C80EB3F-007B-4637-88DC-18EECB56AF23}" destId="{E924568E-BF55-4EC4-9A65-50FA0E480380}" srcOrd="3" destOrd="0" presId="urn:microsoft.com/office/officeart/2005/8/layout/hList1"/>
    <dgm:cxn modelId="{CAC682B8-F7D6-487E-82BE-C3D93E136AE5}" type="presParOf" srcId="{6C80EB3F-007B-4637-88DC-18EECB56AF23}" destId="{8301BD20-D6A5-4C29-AF49-AA26DAFC7A30}" srcOrd="4" destOrd="0" presId="urn:microsoft.com/office/officeart/2005/8/layout/hList1"/>
    <dgm:cxn modelId="{7E8D95AE-1BAC-49DB-A64D-B03BAEA04C64}" type="presParOf" srcId="{8301BD20-D6A5-4C29-AF49-AA26DAFC7A30}" destId="{A8089D23-65EC-46E0-8D5D-AE6E4E2F698C}" srcOrd="0" destOrd="0" presId="urn:microsoft.com/office/officeart/2005/8/layout/hList1"/>
    <dgm:cxn modelId="{11388906-7FF9-4FC4-BEA3-79ED063E634E}" type="presParOf" srcId="{8301BD20-D6A5-4C29-AF49-AA26DAFC7A30}" destId="{4BBABB35-4B27-43B9-A059-46DEC4C9E0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DB56702-B45E-44B0-A8FF-35B29A6CDFDA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34F84935-6B2C-431D-8DC8-7AFA3BB7AA1A}">
      <dgm:prSet phldrT="[Texto]" custT="1"/>
      <dgm:spPr/>
      <dgm:t>
        <a:bodyPr/>
        <a:lstStyle/>
        <a:p>
          <a:r>
            <a:rPr lang="es-ES" sz="2000" dirty="0" smtClean="0"/>
            <a:t>Costo laboral y Presión tributaria</a:t>
          </a:r>
          <a:endParaRPr lang="es-ES" sz="2000" dirty="0"/>
        </a:p>
      </dgm:t>
    </dgm:pt>
    <dgm:pt modelId="{9B48129B-8405-499D-9435-D679F127EF85}" type="parTrans" cxnId="{F28F3C4C-7174-4526-AD16-45F9BCBC567E}">
      <dgm:prSet/>
      <dgm:spPr/>
      <dgm:t>
        <a:bodyPr/>
        <a:lstStyle/>
        <a:p>
          <a:endParaRPr lang="es-ES"/>
        </a:p>
      </dgm:t>
    </dgm:pt>
    <dgm:pt modelId="{03F3FD1C-21B1-45E5-A67E-A1287EAFC385}" type="sibTrans" cxnId="{F28F3C4C-7174-4526-AD16-45F9BCBC567E}">
      <dgm:prSet/>
      <dgm:spPr/>
      <dgm:t>
        <a:bodyPr/>
        <a:lstStyle/>
        <a:p>
          <a:endParaRPr lang="es-ES"/>
        </a:p>
      </dgm:t>
    </dgm:pt>
    <dgm:pt modelId="{1FB1DAF2-41D8-4BC9-892F-9CA5A5770D24}">
      <dgm:prSet phldrT="[Texto]" custT="1"/>
      <dgm:spPr/>
      <dgm:t>
        <a:bodyPr/>
        <a:lstStyle/>
        <a:p>
          <a:r>
            <a:rPr lang="es-ES" sz="1800" dirty="0" smtClean="0"/>
            <a:t>Relevancia alta + desventaja relativa alta + evolución muy negativa</a:t>
          </a:r>
          <a:endParaRPr lang="es-ES" sz="1800" dirty="0"/>
        </a:p>
      </dgm:t>
    </dgm:pt>
    <dgm:pt modelId="{87373489-B29A-470A-B7D1-2F2D9B280A4B}" type="parTrans" cxnId="{0D7CB376-45F3-4890-A2BA-AD12999F8201}">
      <dgm:prSet/>
      <dgm:spPr/>
      <dgm:t>
        <a:bodyPr/>
        <a:lstStyle/>
        <a:p>
          <a:endParaRPr lang="es-ES"/>
        </a:p>
      </dgm:t>
    </dgm:pt>
    <dgm:pt modelId="{7BA05CBB-220E-4DA6-8F1B-31C1426D5C4A}" type="sibTrans" cxnId="{0D7CB376-45F3-4890-A2BA-AD12999F8201}">
      <dgm:prSet/>
      <dgm:spPr/>
      <dgm:t>
        <a:bodyPr/>
        <a:lstStyle/>
        <a:p>
          <a:endParaRPr lang="es-ES"/>
        </a:p>
      </dgm:t>
    </dgm:pt>
    <dgm:pt modelId="{3881A88C-E7B8-4974-A69F-0130FB4B99BC}">
      <dgm:prSet phldrT="[Texto]" custT="1"/>
      <dgm:spPr/>
      <dgm:t>
        <a:bodyPr/>
        <a:lstStyle/>
        <a:p>
          <a:r>
            <a:rPr lang="es-ES" sz="2000" dirty="0" smtClean="0"/>
            <a:t>Disponibilidad y calidad de RRHH</a:t>
          </a:r>
          <a:endParaRPr lang="es-ES" sz="2000" dirty="0"/>
        </a:p>
      </dgm:t>
    </dgm:pt>
    <dgm:pt modelId="{F1D4C914-7F75-4992-ABA6-DDB92F855D5E}" type="parTrans" cxnId="{D8DF54FD-0F43-4BDD-B69A-4D829534FBDD}">
      <dgm:prSet/>
      <dgm:spPr/>
      <dgm:t>
        <a:bodyPr/>
        <a:lstStyle/>
        <a:p>
          <a:endParaRPr lang="es-ES"/>
        </a:p>
      </dgm:t>
    </dgm:pt>
    <dgm:pt modelId="{641629AB-0B40-4C19-85CD-84D983393E4D}" type="sibTrans" cxnId="{D8DF54FD-0F43-4BDD-B69A-4D829534FBDD}">
      <dgm:prSet/>
      <dgm:spPr/>
      <dgm:t>
        <a:bodyPr/>
        <a:lstStyle/>
        <a:p>
          <a:endParaRPr lang="es-ES"/>
        </a:p>
      </dgm:t>
    </dgm:pt>
    <dgm:pt modelId="{9803B971-40CD-4D49-8D5B-2C76AD245840}">
      <dgm:prSet phldrT="[Texto]" custT="1"/>
      <dgm:spPr/>
      <dgm:t>
        <a:bodyPr/>
        <a:lstStyle/>
        <a:p>
          <a:r>
            <a:rPr lang="es-ES" sz="1800" dirty="0" smtClean="0"/>
            <a:t>Factores más relevantes + desventaja relativa + evolución negativa</a:t>
          </a:r>
          <a:endParaRPr lang="es-ES" sz="1800" dirty="0"/>
        </a:p>
      </dgm:t>
    </dgm:pt>
    <dgm:pt modelId="{85B7D755-CB40-491B-9A7A-E7409E69D6CD}" type="parTrans" cxnId="{E51079A4-F027-420C-989A-EE043A7C22BE}">
      <dgm:prSet/>
      <dgm:spPr/>
      <dgm:t>
        <a:bodyPr/>
        <a:lstStyle/>
        <a:p>
          <a:endParaRPr lang="es-ES"/>
        </a:p>
      </dgm:t>
    </dgm:pt>
    <dgm:pt modelId="{56BF425C-901D-41A6-94AF-9DE5A0829A92}" type="sibTrans" cxnId="{E51079A4-F027-420C-989A-EE043A7C22BE}">
      <dgm:prSet/>
      <dgm:spPr/>
      <dgm:t>
        <a:bodyPr/>
        <a:lstStyle/>
        <a:p>
          <a:endParaRPr lang="es-ES"/>
        </a:p>
      </dgm:t>
    </dgm:pt>
    <dgm:pt modelId="{81ADF3EE-0849-47E2-B3EB-7B9BB8C2A3AF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accent5">
                  <a:lumMod val="50000"/>
                </a:schemeClr>
              </a:solidFill>
            </a:rPr>
            <a:t>Calidad de la infraestructura de telecomunicaciones</a:t>
          </a:r>
          <a:endParaRPr lang="es-ES" sz="2000" dirty="0">
            <a:solidFill>
              <a:schemeClr val="accent5">
                <a:lumMod val="50000"/>
              </a:schemeClr>
            </a:solidFill>
          </a:endParaRPr>
        </a:p>
      </dgm:t>
    </dgm:pt>
    <dgm:pt modelId="{5AC6592E-50DC-4FA6-8450-10FEF0E85080}" type="parTrans" cxnId="{B69B6E9C-725A-4D50-9614-EFA0E97E70F3}">
      <dgm:prSet/>
      <dgm:spPr/>
      <dgm:t>
        <a:bodyPr/>
        <a:lstStyle/>
        <a:p>
          <a:endParaRPr lang="es-ES"/>
        </a:p>
      </dgm:t>
    </dgm:pt>
    <dgm:pt modelId="{8B8DD100-F7BA-4F79-998E-FDA6249FD9F3}" type="sibTrans" cxnId="{B69B6E9C-725A-4D50-9614-EFA0E97E70F3}">
      <dgm:prSet/>
      <dgm:spPr/>
      <dgm:t>
        <a:bodyPr/>
        <a:lstStyle/>
        <a:p>
          <a:endParaRPr lang="es-ES"/>
        </a:p>
      </dgm:t>
    </dgm:pt>
    <dgm:pt modelId="{FB733A6D-03A6-40E2-A2A0-580671C48AD6}">
      <dgm:prSet phldrT="[Texto]" custT="1"/>
      <dgm:spPr/>
      <dgm:t>
        <a:bodyPr/>
        <a:lstStyle/>
        <a:p>
          <a:r>
            <a:rPr lang="es-ES" sz="1800" dirty="0" smtClean="0"/>
            <a:t>Factores más relevantes + desventaja relativa</a:t>
          </a:r>
          <a:endParaRPr lang="es-ES" sz="1800" dirty="0"/>
        </a:p>
      </dgm:t>
    </dgm:pt>
    <dgm:pt modelId="{F962F0CC-2221-487B-8B60-FE9CEF1C7BDC}" type="parTrans" cxnId="{9A2972F9-266C-4D87-947F-0702E01C1D0E}">
      <dgm:prSet/>
      <dgm:spPr/>
      <dgm:t>
        <a:bodyPr/>
        <a:lstStyle/>
        <a:p>
          <a:endParaRPr lang="es-ES"/>
        </a:p>
      </dgm:t>
    </dgm:pt>
    <dgm:pt modelId="{EAFE8AD8-253F-4C22-87D8-B7454C284460}" type="sibTrans" cxnId="{9A2972F9-266C-4D87-947F-0702E01C1D0E}">
      <dgm:prSet/>
      <dgm:spPr/>
      <dgm:t>
        <a:bodyPr/>
        <a:lstStyle/>
        <a:p>
          <a:endParaRPr lang="es-ES"/>
        </a:p>
      </dgm:t>
    </dgm:pt>
    <dgm:pt modelId="{D99E1403-548F-4597-874E-B58B60A73172}">
      <dgm:prSet phldrT="[Texto]" custT="1"/>
      <dgm:spPr/>
      <dgm:t>
        <a:bodyPr/>
        <a:lstStyle/>
        <a:p>
          <a:r>
            <a:rPr lang="es-MX" sz="2000" dirty="0" smtClean="0"/>
            <a:t>Costo de la infraestructura de comunicaciones, la legislación laboral y el costo y acceso al crédito</a:t>
          </a:r>
          <a:endParaRPr lang="es-ES" sz="2000" dirty="0"/>
        </a:p>
      </dgm:t>
    </dgm:pt>
    <dgm:pt modelId="{0D27833E-D255-4624-B0B0-AA7209E57C2D}" type="parTrans" cxnId="{C41FB1D6-3D11-43D8-BC70-DD7F075431B2}">
      <dgm:prSet/>
      <dgm:spPr/>
      <dgm:t>
        <a:bodyPr/>
        <a:lstStyle/>
        <a:p>
          <a:endParaRPr lang="es-ES"/>
        </a:p>
      </dgm:t>
    </dgm:pt>
    <dgm:pt modelId="{E6876478-229A-4BA0-81A4-45D375A6F5AF}" type="sibTrans" cxnId="{C41FB1D6-3D11-43D8-BC70-DD7F075431B2}">
      <dgm:prSet/>
      <dgm:spPr/>
      <dgm:t>
        <a:bodyPr/>
        <a:lstStyle/>
        <a:p>
          <a:endParaRPr lang="es-ES"/>
        </a:p>
      </dgm:t>
    </dgm:pt>
    <dgm:pt modelId="{488B38F4-AA8F-43AF-8AC3-620E1CEAAA7E}">
      <dgm:prSet phldrT="[Texto]" custT="1"/>
      <dgm:spPr/>
      <dgm:t>
        <a:bodyPr/>
        <a:lstStyle/>
        <a:p>
          <a:r>
            <a:rPr lang="es-ES" sz="1800" dirty="0" smtClean="0"/>
            <a:t>Desventaja relativa + evolución negativa</a:t>
          </a:r>
          <a:endParaRPr lang="es-ES" sz="1800" dirty="0"/>
        </a:p>
      </dgm:t>
    </dgm:pt>
    <dgm:pt modelId="{744B9C0D-CB99-4336-B331-3FC76F168FD7}" type="parTrans" cxnId="{FD34F52B-8F94-4603-A1DB-3330FA07BE46}">
      <dgm:prSet/>
      <dgm:spPr/>
      <dgm:t>
        <a:bodyPr/>
        <a:lstStyle/>
        <a:p>
          <a:endParaRPr lang="es-ES"/>
        </a:p>
      </dgm:t>
    </dgm:pt>
    <dgm:pt modelId="{36090886-1511-4814-AC63-25604AB87461}" type="sibTrans" cxnId="{FD34F52B-8F94-4603-A1DB-3330FA07BE46}">
      <dgm:prSet/>
      <dgm:spPr/>
      <dgm:t>
        <a:bodyPr/>
        <a:lstStyle/>
        <a:p>
          <a:endParaRPr lang="es-ES"/>
        </a:p>
      </dgm:t>
    </dgm:pt>
    <dgm:pt modelId="{7DA94098-DEFC-4D0B-A7F6-DBBF3A13EF5E}">
      <dgm:prSet phldrT="[Texto]" custT="1"/>
      <dgm:spPr/>
      <dgm:t>
        <a:bodyPr/>
        <a:lstStyle/>
        <a:p>
          <a:r>
            <a:rPr lang="es-MX" sz="1800" dirty="0" smtClean="0"/>
            <a:t>(No tan importantes como factores de competitividad pero…)</a:t>
          </a:r>
          <a:endParaRPr lang="es-ES" sz="1800" dirty="0"/>
        </a:p>
      </dgm:t>
    </dgm:pt>
    <dgm:pt modelId="{0017D20C-0976-48CF-AD32-A381B57363A9}" type="parTrans" cxnId="{6BCC3621-E7F1-420A-9940-1D04D7F84E83}">
      <dgm:prSet/>
      <dgm:spPr/>
      <dgm:t>
        <a:bodyPr/>
        <a:lstStyle/>
        <a:p>
          <a:endParaRPr lang="es-ES"/>
        </a:p>
      </dgm:t>
    </dgm:pt>
    <dgm:pt modelId="{54E140BB-8201-4040-8002-5A117027C266}" type="sibTrans" cxnId="{6BCC3621-E7F1-420A-9940-1D04D7F84E83}">
      <dgm:prSet/>
      <dgm:spPr/>
      <dgm:t>
        <a:bodyPr/>
        <a:lstStyle/>
        <a:p>
          <a:endParaRPr lang="es-ES"/>
        </a:p>
      </dgm:t>
    </dgm:pt>
    <dgm:pt modelId="{DD4AE308-932E-43DA-AFAA-1C75D24D4148}" type="pres">
      <dgm:prSet presAssocID="{7DB56702-B45E-44B0-A8FF-35B29A6CDF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3A925F5-5B92-4B5C-AA96-07AFC0B91906}" type="pres">
      <dgm:prSet presAssocID="{34F84935-6B2C-431D-8DC8-7AFA3BB7AA1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B9B791E-102D-41D0-B74D-D6AC472384A8}" type="pres">
      <dgm:prSet presAssocID="{34F84935-6B2C-431D-8DC8-7AFA3BB7AA1A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0D7BD4-6B40-458B-A943-B605354DABB8}" type="pres">
      <dgm:prSet presAssocID="{3881A88C-E7B8-4974-A69F-0130FB4B99B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FD08F4-F1BA-40DA-AE68-D12B98A52C80}" type="pres">
      <dgm:prSet presAssocID="{3881A88C-E7B8-4974-A69F-0130FB4B99BC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A290D3D-ED82-4E8E-97F9-4315B6B499EA}" type="pres">
      <dgm:prSet presAssocID="{81ADF3EE-0849-47E2-B3EB-7B9BB8C2A3A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5C31A0-AD59-4677-8856-99E8638EA1A7}" type="pres">
      <dgm:prSet presAssocID="{81ADF3EE-0849-47E2-B3EB-7B9BB8C2A3AF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16A394-F76B-45D3-A32D-7D0C0AAE37F7}" type="pres">
      <dgm:prSet presAssocID="{D99E1403-548F-4597-874E-B58B60A7317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9F71188-589F-42B1-AE40-C0142C09D372}" type="pres">
      <dgm:prSet presAssocID="{D99E1403-548F-4597-874E-B58B60A73172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7971534-7D82-4821-AC6A-F3C7964A4FB9}" type="presOf" srcId="{81ADF3EE-0849-47E2-B3EB-7B9BB8C2A3AF}" destId="{1A290D3D-ED82-4E8E-97F9-4315B6B499EA}" srcOrd="0" destOrd="0" presId="urn:microsoft.com/office/officeart/2005/8/layout/vList2"/>
    <dgm:cxn modelId="{E51079A4-F027-420C-989A-EE043A7C22BE}" srcId="{3881A88C-E7B8-4974-A69F-0130FB4B99BC}" destId="{9803B971-40CD-4D49-8D5B-2C76AD245840}" srcOrd="0" destOrd="0" parTransId="{85B7D755-CB40-491B-9A7A-E7409E69D6CD}" sibTransId="{56BF425C-901D-41A6-94AF-9DE5A0829A92}"/>
    <dgm:cxn modelId="{B69B6E9C-725A-4D50-9614-EFA0E97E70F3}" srcId="{7DB56702-B45E-44B0-A8FF-35B29A6CDFDA}" destId="{81ADF3EE-0849-47E2-B3EB-7B9BB8C2A3AF}" srcOrd="2" destOrd="0" parTransId="{5AC6592E-50DC-4FA6-8450-10FEF0E85080}" sibTransId="{8B8DD100-F7BA-4F79-998E-FDA6249FD9F3}"/>
    <dgm:cxn modelId="{C41FB1D6-3D11-43D8-BC70-DD7F075431B2}" srcId="{7DB56702-B45E-44B0-A8FF-35B29A6CDFDA}" destId="{D99E1403-548F-4597-874E-B58B60A73172}" srcOrd="3" destOrd="0" parTransId="{0D27833E-D255-4624-B0B0-AA7209E57C2D}" sibTransId="{E6876478-229A-4BA0-81A4-45D375A6F5AF}"/>
    <dgm:cxn modelId="{5B06FF14-2FDA-458D-84D6-23959B7E8C63}" type="presOf" srcId="{FB733A6D-03A6-40E2-A2A0-580671C48AD6}" destId="{505C31A0-AD59-4677-8856-99E8638EA1A7}" srcOrd="0" destOrd="0" presId="urn:microsoft.com/office/officeart/2005/8/layout/vList2"/>
    <dgm:cxn modelId="{F28F3C4C-7174-4526-AD16-45F9BCBC567E}" srcId="{7DB56702-B45E-44B0-A8FF-35B29A6CDFDA}" destId="{34F84935-6B2C-431D-8DC8-7AFA3BB7AA1A}" srcOrd="0" destOrd="0" parTransId="{9B48129B-8405-499D-9435-D679F127EF85}" sibTransId="{03F3FD1C-21B1-45E5-A67E-A1287EAFC385}"/>
    <dgm:cxn modelId="{38F6F83A-DCB7-49F5-8375-F855C617AC91}" type="presOf" srcId="{34F84935-6B2C-431D-8DC8-7AFA3BB7AA1A}" destId="{93A925F5-5B92-4B5C-AA96-07AFC0B91906}" srcOrd="0" destOrd="0" presId="urn:microsoft.com/office/officeart/2005/8/layout/vList2"/>
    <dgm:cxn modelId="{43ECAFD5-7FF1-4997-B655-166BFC05468A}" type="presOf" srcId="{3881A88C-E7B8-4974-A69F-0130FB4B99BC}" destId="{690D7BD4-6B40-458B-A943-B605354DABB8}" srcOrd="0" destOrd="0" presId="urn:microsoft.com/office/officeart/2005/8/layout/vList2"/>
    <dgm:cxn modelId="{6BCC3621-E7F1-420A-9940-1D04D7F84E83}" srcId="{D99E1403-548F-4597-874E-B58B60A73172}" destId="{7DA94098-DEFC-4D0B-A7F6-DBBF3A13EF5E}" srcOrd="0" destOrd="0" parTransId="{0017D20C-0976-48CF-AD32-A381B57363A9}" sibTransId="{54E140BB-8201-4040-8002-5A117027C266}"/>
    <dgm:cxn modelId="{FD34F52B-8F94-4603-A1DB-3330FA07BE46}" srcId="{D99E1403-548F-4597-874E-B58B60A73172}" destId="{488B38F4-AA8F-43AF-8AC3-620E1CEAAA7E}" srcOrd="1" destOrd="0" parTransId="{744B9C0D-CB99-4336-B331-3FC76F168FD7}" sibTransId="{36090886-1511-4814-AC63-25604AB87461}"/>
    <dgm:cxn modelId="{CB45E9F0-34AC-4746-A434-7F805C5B276A}" type="presOf" srcId="{7DA94098-DEFC-4D0B-A7F6-DBBF3A13EF5E}" destId="{89F71188-589F-42B1-AE40-C0142C09D372}" srcOrd="0" destOrd="0" presId="urn:microsoft.com/office/officeart/2005/8/layout/vList2"/>
    <dgm:cxn modelId="{0D7CB376-45F3-4890-A2BA-AD12999F8201}" srcId="{34F84935-6B2C-431D-8DC8-7AFA3BB7AA1A}" destId="{1FB1DAF2-41D8-4BC9-892F-9CA5A5770D24}" srcOrd="0" destOrd="0" parTransId="{87373489-B29A-470A-B7D1-2F2D9B280A4B}" sibTransId="{7BA05CBB-220E-4DA6-8F1B-31C1426D5C4A}"/>
    <dgm:cxn modelId="{D8DF54FD-0F43-4BDD-B69A-4D829534FBDD}" srcId="{7DB56702-B45E-44B0-A8FF-35B29A6CDFDA}" destId="{3881A88C-E7B8-4974-A69F-0130FB4B99BC}" srcOrd="1" destOrd="0" parTransId="{F1D4C914-7F75-4992-ABA6-DDB92F855D5E}" sibTransId="{641629AB-0B40-4C19-85CD-84D983393E4D}"/>
    <dgm:cxn modelId="{8B5E57CE-F57C-41D6-AC67-322D5D0A8C08}" type="presOf" srcId="{7DB56702-B45E-44B0-A8FF-35B29A6CDFDA}" destId="{DD4AE308-932E-43DA-AFAA-1C75D24D4148}" srcOrd="0" destOrd="0" presId="urn:microsoft.com/office/officeart/2005/8/layout/vList2"/>
    <dgm:cxn modelId="{9A2972F9-266C-4D87-947F-0702E01C1D0E}" srcId="{81ADF3EE-0849-47E2-B3EB-7B9BB8C2A3AF}" destId="{FB733A6D-03A6-40E2-A2A0-580671C48AD6}" srcOrd="0" destOrd="0" parTransId="{F962F0CC-2221-487B-8B60-FE9CEF1C7BDC}" sibTransId="{EAFE8AD8-253F-4C22-87D8-B7454C284460}"/>
    <dgm:cxn modelId="{93842D79-1583-4FAD-A1D8-754DEAE58E54}" type="presOf" srcId="{D99E1403-548F-4597-874E-B58B60A73172}" destId="{5B16A394-F76B-45D3-A32D-7D0C0AAE37F7}" srcOrd="0" destOrd="0" presId="urn:microsoft.com/office/officeart/2005/8/layout/vList2"/>
    <dgm:cxn modelId="{3BFC25D3-1752-4C99-9386-4B6B9B5B34FE}" type="presOf" srcId="{1FB1DAF2-41D8-4BC9-892F-9CA5A5770D24}" destId="{BB9B791E-102D-41D0-B74D-D6AC472384A8}" srcOrd="0" destOrd="0" presId="urn:microsoft.com/office/officeart/2005/8/layout/vList2"/>
    <dgm:cxn modelId="{717F2BD9-BEA2-4DD0-8455-3BDE69407DF6}" type="presOf" srcId="{9803B971-40CD-4D49-8D5B-2C76AD245840}" destId="{D2FD08F4-F1BA-40DA-AE68-D12B98A52C80}" srcOrd="0" destOrd="0" presId="urn:microsoft.com/office/officeart/2005/8/layout/vList2"/>
    <dgm:cxn modelId="{128A13E4-ADCD-44C7-972F-F7758357E8B7}" type="presOf" srcId="{488B38F4-AA8F-43AF-8AC3-620E1CEAAA7E}" destId="{89F71188-589F-42B1-AE40-C0142C09D372}" srcOrd="0" destOrd="1" presId="urn:microsoft.com/office/officeart/2005/8/layout/vList2"/>
    <dgm:cxn modelId="{044F290C-3F2D-41C9-94A9-B1A23A67CA54}" type="presParOf" srcId="{DD4AE308-932E-43DA-AFAA-1C75D24D4148}" destId="{93A925F5-5B92-4B5C-AA96-07AFC0B91906}" srcOrd="0" destOrd="0" presId="urn:microsoft.com/office/officeart/2005/8/layout/vList2"/>
    <dgm:cxn modelId="{20B0121C-F9DB-412E-9B1F-0E30C9CE32B4}" type="presParOf" srcId="{DD4AE308-932E-43DA-AFAA-1C75D24D4148}" destId="{BB9B791E-102D-41D0-B74D-D6AC472384A8}" srcOrd="1" destOrd="0" presId="urn:microsoft.com/office/officeart/2005/8/layout/vList2"/>
    <dgm:cxn modelId="{447BEB25-A893-40B4-A367-EB4D520DA530}" type="presParOf" srcId="{DD4AE308-932E-43DA-AFAA-1C75D24D4148}" destId="{690D7BD4-6B40-458B-A943-B605354DABB8}" srcOrd="2" destOrd="0" presId="urn:microsoft.com/office/officeart/2005/8/layout/vList2"/>
    <dgm:cxn modelId="{548EBF85-78A0-465C-9764-C626EBE64D8C}" type="presParOf" srcId="{DD4AE308-932E-43DA-AFAA-1C75D24D4148}" destId="{D2FD08F4-F1BA-40DA-AE68-D12B98A52C80}" srcOrd="3" destOrd="0" presId="urn:microsoft.com/office/officeart/2005/8/layout/vList2"/>
    <dgm:cxn modelId="{E792C4F3-3C33-4746-8CE4-5ED51EF42FBB}" type="presParOf" srcId="{DD4AE308-932E-43DA-AFAA-1C75D24D4148}" destId="{1A290D3D-ED82-4E8E-97F9-4315B6B499EA}" srcOrd="4" destOrd="0" presId="urn:microsoft.com/office/officeart/2005/8/layout/vList2"/>
    <dgm:cxn modelId="{66A016D4-2D6D-4DAB-BE64-4F4A1B39E880}" type="presParOf" srcId="{DD4AE308-932E-43DA-AFAA-1C75D24D4148}" destId="{505C31A0-AD59-4677-8856-99E8638EA1A7}" srcOrd="5" destOrd="0" presId="urn:microsoft.com/office/officeart/2005/8/layout/vList2"/>
    <dgm:cxn modelId="{629E9E47-6C3B-4098-B129-0349F0327598}" type="presParOf" srcId="{DD4AE308-932E-43DA-AFAA-1C75D24D4148}" destId="{5B16A394-F76B-45D3-A32D-7D0C0AAE37F7}" srcOrd="6" destOrd="0" presId="urn:microsoft.com/office/officeart/2005/8/layout/vList2"/>
    <dgm:cxn modelId="{2A9570B4-C2B6-4D24-91E9-2B72F4A80C2A}" type="presParOf" srcId="{DD4AE308-932E-43DA-AFAA-1C75D24D4148}" destId="{89F71188-589F-42B1-AE40-C0142C09D37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813D865B-098D-4A8D-898E-2AF450D65BAF}" type="doc">
      <dgm:prSet loTypeId="urn:microsoft.com/office/officeart/2005/8/layout/hierarchy3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4C6D504B-94C4-4FE1-AE1E-4C6E677B4491}">
      <dgm:prSet phldrT="[Texto]"/>
      <dgm:spPr/>
      <dgm:t>
        <a:bodyPr/>
        <a:lstStyle/>
        <a:p>
          <a:r>
            <a:rPr lang="es-ES" b="1" dirty="0" smtClean="0"/>
            <a:t>Principales acciones (&gt;90%)</a:t>
          </a:r>
          <a:endParaRPr lang="es-ES" b="1" dirty="0"/>
        </a:p>
      </dgm:t>
    </dgm:pt>
    <dgm:pt modelId="{B962DC36-5E4A-4ADB-88E5-38FD6E40F2C7}" type="parTrans" cxnId="{80DFFB91-E973-45DC-BCDB-27392CED9A5A}">
      <dgm:prSet/>
      <dgm:spPr/>
      <dgm:t>
        <a:bodyPr/>
        <a:lstStyle/>
        <a:p>
          <a:endParaRPr lang="es-ES"/>
        </a:p>
      </dgm:t>
    </dgm:pt>
    <dgm:pt modelId="{2552FFE9-9A9F-4537-983F-82F882A75844}" type="sibTrans" cxnId="{80DFFB91-E973-45DC-BCDB-27392CED9A5A}">
      <dgm:prSet/>
      <dgm:spPr/>
      <dgm:t>
        <a:bodyPr/>
        <a:lstStyle/>
        <a:p>
          <a:endParaRPr lang="es-ES"/>
        </a:p>
      </dgm:t>
    </dgm:pt>
    <dgm:pt modelId="{5EE90228-5CCB-4BA8-A65F-98AC1F2C7FBB}">
      <dgm:prSet phldrT="[Texto]"/>
      <dgm:spPr/>
      <dgm:t>
        <a:bodyPr/>
        <a:lstStyle/>
        <a:p>
          <a:r>
            <a:rPr lang="es-ES" dirty="0" smtClean="0"/>
            <a:t>Introducción de mejoras en los servicios preexistentes</a:t>
          </a:r>
        </a:p>
      </dgm:t>
    </dgm:pt>
    <dgm:pt modelId="{E8949C58-2FBA-4CFF-9DAE-F042EFA91763}" type="parTrans" cxnId="{4F346230-F053-4CC6-B0CB-B678C527EA19}">
      <dgm:prSet/>
      <dgm:spPr/>
      <dgm:t>
        <a:bodyPr/>
        <a:lstStyle/>
        <a:p>
          <a:endParaRPr lang="es-ES"/>
        </a:p>
      </dgm:t>
    </dgm:pt>
    <dgm:pt modelId="{9346F977-3FAB-4F22-ACF7-4B37D42A6775}" type="sibTrans" cxnId="{4F346230-F053-4CC6-B0CB-B678C527EA19}">
      <dgm:prSet/>
      <dgm:spPr/>
      <dgm:t>
        <a:bodyPr/>
        <a:lstStyle/>
        <a:p>
          <a:endParaRPr lang="es-ES"/>
        </a:p>
      </dgm:t>
    </dgm:pt>
    <dgm:pt modelId="{0D008587-C75F-4CAB-B454-281419CE2B4F}">
      <dgm:prSet phldrT="[Texto]"/>
      <dgm:spPr/>
      <dgm:t>
        <a:bodyPr/>
        <a:lstStyle/>
        <a:p>
          <a:r>
            <a:rPr lang="es-ES" dirty="0" smtClean="0"/>
            <a:t>Desarrollo de nuevos productos (</a:t>
          </a:r>
          <a:r>
            <a:rPr lang="es-ES" u="sng" dirty="0" smtClean="0"/>
            <a:t>Apoyo</a:t>
          </a:r>
          <a:r>
            <a:rPr lang="es-ES" dirty="0" smtClean="0"/>
            <a:t>: </a:t>
          </a:r>
          <a:r>
            <a:rPr lang="es-ES" dirty="0" err="1" smtClean="0"/>
            <a:t>Arg</a:t>
          </a:r>
          <a:r>
            <a:rPr lang="es-ES" dirty="0" smtClean="0"/>
            <a:t> y </a:t>
          </a:r>
          <a:r>
            <a:rPr lang="es-ES" dirty="0" err="1" smtClean="0"/>
            <a:t>Urg</a:t>
          </a:r>
          <a:r>
            <a:rPr lang="es-ES" dirty="0" smtClean="0"/>
            <a:t> 1/5; Chile 1/4)</a:t>
          </a:r>
          <a:endParaRPr lang="es-ES" dirty="0"/>
        </a:p>
      </dgm:t>
    </dgm:pt>
    <dgm:pt modelId="{675797FC-6F09-400C-BC15-B31C17A8649D}" type="parTrans" cxnId="{28402343-4C2B-4888-A246-1ABC070BD746}">
      <dgm:prSet/>
      <dgm:spPr/>
      <dgm:t>
        <a:bodyPr/>
        <a:lstStyle/>
        <a:p>
          <a:endParaRPr lang="es-ES"/>
        </a:p>
      </dgm:t>
    </dgm:pt>
    <dgm:pt modelId="{2C99176E-5644-4532-A0F0-5E63684FDCB8}" type="sibTrans" cxnId="{28402343-4C2B-4888-A246-1ABC070BD746}">
      <dgm:prSet/>
      <dgm:spPr/>
      <dgm:t>
        <a:bodyPr/>
        <a:lstStyle/>
        <a:p>
          <a:endParaRPr lang="es-ES"/>
        </a:p>
      </dgm:t>
    </dgm:pt>
    <dgm:pt modelId="{83C121E4-E514-44AB-80BD-1F450D5AFA5F}">
      <dgm:prSet phldrT="[Texto]"/>
      <dgm:spPr/>
      <dgm:t>
        <a:bodyPr/>
        <a:lstStyle/>
        <a:p>
          <a:r>
            <a:rPr lang="es-ES" b="1" dirty="0" smtClean="0"/>
            <a:t>Otras acciones relevantes (65%-80%)</a:t>
          </a:r>
          <a:endParaRPr lang="es-ES" b="1" dirty="0"/>
        </a:p>
      </dgm:t>
    </dgm:pt>
    <dgm:pt modelId="{C9D8C79C-ACC1-429A-AFF4-2FB081AD6C1F}" type="parTrans" cxnId="{596F9400-F205-4162-B8A5-64DE443DE210}">
      <dgm:prSet/>
      <dgm:spPr/>
      <dgm:t>
        <a:bodyPr/>
        <a:lstStyle/>
        <a:p>
          <a:endParaRPr lang="es-ES"/>
        </a:p>
      </dgm:t>
    </dgm:pt>
    <dgm:pt modelId="{62B9C82A-9573-48DC-BD19-F0E39AE30E5B}" type="sibTrans" cxnId="{596F9400-F205-4162-B8A5-64DE443DE210}">
      <dgm:prSet/>
      <dgm:spPr/>
      <dgm:t>
        <a:bodyPr/>
        <a:lstStyle/>
        <a:p>
          <a:endParaRPr lang="es-ES"/>
        </a:p>
      </dgm:t>
    </dgm:pt>
    <dgm:pt modelId="{526ACEB0-29C0-4940-985E-193417CB0F3A}">
      <dgm:prSet phldrT="[Texto]"/>
      <dgm:spPr/>
      <dgm:t>
        <a:bodyPr/>
        <a:lstStyle/>
        <a:p>
          <a:r>
            <a:rPr lang="es-ES" dirty="0" smtClean="0"/>
            <a:t>Capacitación de RRHH (</a:t>
          </a:r>
          <a:r>
            <a:rPr lang="es-ES" u="sng" dirty="0" smtClean="0"/>
            <a:t>Apoyo</a:t>
          </a:r>
          <a:r>
            <a:rPr lang="es-ES" dirty="0" smtClean="0"/>
            <a:t>: Argentina 30%)</a:t>
          </a:r>
        </a:p>
      </dgm:t>
    </dgm:pt>
    <dgm:pt modelId="{E5164E27-E936-4B88-BA3F-5A0CD8397168}" type="parTrans" cxnId="{8611B8F4-E340-4A3D-B770-F0A95E4DF7DD}">
      <dgm:prSet/>
      <dgm:spPr/>
      <dgm:t>
        <a:bodyPr/>
        <a:lstStyle/>
        <a:p>
          <a:endParaRPr lang="es-ES"/>
        </a:p>
      </dgm:t>
    </dgm:pt>
    <dgm:pt modelId="{EB4D40FF-E168-459F-92F5-376D31FBEBF1}" type="sibTrans" cxnId="{8611B8F4-E340-4A3D-B770-F0A95E4DF7DD}">
      <dgm:prSet/>
      <dgm:spPr/>
      <dgm:t>
        <a:bodyPr/>
        <a:lstStyle/>
        <a:p>
          <a:endParaRPr lang="es-ES"/>
        </a:p>
      </dgm:t>
    </dgm:pt>
    <dgm:pt modelId="{443CB1CA-8CBD-4D5B-BFBB-F0C22E5FF098}">
      <dgm:prSet phldrT="[Texto]"/>
      <dgm:spPr/>
      <dgm:t>
        <a:bodyPr/>
        <a:lstStyle/>
        <a:p>
          <a:r>
            <a:rPr lang="es-ES" dirty="0" smtClean="0"/>
            <a:t>Mejoras en procesos productivos</a:t>
          </a:r>
        </a:p>
      </dgm:t>
    </dgm:pt>
    <dgm:pt modelId="{98AE01A3-5F3E-40F4-B9EB-BE1C678757D0}" type="parTrans" cxnId="{60A8CA3C-1FF1-4C46-806C-2369E3A91A6D}">
      <dgm:prSet/>
      <dgm:spPr/>
      <dgm:t>
        <a:bodyPr/>
        <a:lstStyle/>
        <a:p>
          <a:endParaRPr lang="es-ES"/>
        </a:p>
      </dgm:t>
    </dgm:pt>
    <dgm:pt modelId="{EC25C685-69BB-4F91-9104-08DC66A29A2F}" type="sibTrans" cxnId="{60A8CA3C-1FF1-4C46-806C-2369E3A91A6D}">
      <dgm:prSet/>
      <dgm:spPr/>
      <dgm:t>
        <a:bodyPr/>
        <a:lstStyle/>
        <a:p>
          <a:endParaRPr lang="es-ES"/>
        </a:p>
      </dgm:t>
    </dgm:pt>
    <dgm:pt modelId="{40C49BF8-8A6A-4844-9382-A51BEB5B3A98}">
      <dgm:prSet phldrT="[Texto]"/>
      <dgm:spPr/>
      <dgm:t>
        <a:bodyPr/>
        <a:lstStyle/>
        <a:p>
          <a:r>
            <a:rPr lang="es-ES" b="1" dirty="0" smtClean="0"/>
            <a:t>Menos relevantes (&lt;35%)</a:t>
          </a:r>
          <a:endParaRPr lang="es-ES" b="1" dirty="0"/>
        </a:p>
      </dgm:t>
    </dgm:pt>
    <dgm:pt modelId="{3C706B8E-67EC-476B-8F17-63206B8C8B78}" type="parTrans" cxnId="{F1062CD8-42F8-4ED8-9DB8-4D470200BAEA}">
      <dgm:prSet/>
      <dgm:spPr/>
      <dgm:t>
        <a:bodyPr/>
        <a:lstStyle/>
        <a:p>
          <a:endParaRPr lang="es-ES"/>
        </a:p>
      </dgm:t>
    </dgm:pt>
    <dgm:pt modelId="{B0A75408-8A87-49E0-81C3-D4A080C7A822}" type="sibTrans" cxnId="{F1062CD8-42F8-4ED8-9DB8-4D470200BAEA}">
      <dgm:prSet/>
      <dgm:spPr/>
      <dgm:t>
        <a:bodyPr/>
        <a:lstStyle/>
        <a:p>
          <a:endParaRPr lang="es-ES"/>
        </a:p>
      </dgm:t>
    </dgm:pt>
    <dgm:pt modelId="{EA091DC3-CB75-443B-86B8-0C92A586A37E}">
      <dgm:prSet phldrT="[Texto]"/>
      <dgm:spPr/>
      <dgm:t>
        <a:bodyPr/>
        <a:lstStyle/>
        <a:p>
          <a:r>
            <a:rPr lang="es-ES" dirty="0" smtClean="0"/>
            <a:t>Obtención de patentes</a:t>
          </a:r>
        </a:p>
      </dgm:t>
    </dgm:pt>
    <dgm:pt modelId="{1E15E0B8-C307-4A91-9793-D59D7EC45E52}" type="parTrans" cxnId="{7D052116-6A1E-4CA8-B5B6-333AFA012ED3}">
      <dgm:prSet/>
      <dgm:spPr/>
      <dgm:t>
        <a:bodyPr/>
        <a:lstStyle/>
        <a:p>
          <a:endParaRPr lang="es-ES"/>
        </a:p>
      </dgm:t>
    </dgm:pt>
    <dgm:pt modelId="{02EF5616-19B0-493B-B9E2-CD53444A039A}" type="sibTrans" cxnId="{7D052116-6A1E-4CA8-B5B6-333AFA012ED3}">
      <dgm:prSet/>
      <dgm:spPr/>
      <dgm:t>
        <a:bodyPr/>
        <a:lstStyle/>
        <a:p>
          <a:endParaRPr lang="es-ES"/>
        </a:p>
      </dgm:t>
    </dgm:pt>
    <dgm:pt modelId="{2D90F21D-C294-415A-959F-202BFDF52A0C}">
      <dgm:prSet phldrT="[Texto]"/>
      <dgm:spPr/>
      <dgm:t>
        <a:bodyPr/>
        <a:lstStyle/>
        <a:p>
          <a:r>
            <a:rPr lang="es-ES" dirty="0" smtClean="0"/>
            <a:t>Expansión en el exterior</a:t>
          </a:r>
          <a:endParaRPr lang="es-ES" dirty="0"/>
        </a:p>
      </dgm:t>
    </dgm:pt>
    <dgm:pt modelId="{001F8BF5-21B4-4843-950B-810F425153A2}" type="parTrans" cxnId="{15F7C45E-2CFD-494B-8C72-AED80BC4F4ED}">
      <dgm:prSet/>
      <dgm:spPr/>
      <dgm:t>
        <a:bodyPr/>
        <a:lstStyle/>
        <a:p>
          <a:endParaRPr lang="es-ES"/>
        </a:p>
      </dgm:t>
    </dgm:pt>
    <dgm:pt modelId="{29091022-B468-4F4D-B32B-27BB43AA3669}" type="sibTrans" cxnId="{15F7C45E-2CFD-494B-8C72-AED80BC4F4ED}">
      <dgm:prSet/>
      <dgm:spPr/>
      <dgm:t>
        <a:bodyPr/>
        <a:lstStyle/>
        <a:p>
          <a:endParaRPr lang="es-ES"/>
        </a:p>
      </dgm:t>
    </dgm:pt>
    <dgm:pt modelId="{8FB1A246-268E-4C3D-AA28-B8B8AFE2177E}">
      <dgm:prSet/>
      <dgm:spPr/>
      <dgm:t>
        <a:bodyPr/>
        <a:lstStyle/>
        <a:p>
          <a:r>
            <a:rPr lang="es-ES" smtClean="0"/>
            <a:t>Mejoras en la comercialización (Apoyo: Chile 1/4)</a:t>
          </a:r>
          <a:endParaRPr lang="es-ES" dirty="0"/>
        </a:p>
      </dgm:t>
    </dgm:pt>
    <dgm:pt modelId="{C45926D1-BC6A-494F-BB2E-7499846E732A}" type="parTrans" cxnId="{40F2FF3F-B152-4326-A79F-900B9D2A722A}">
      <dgm:prSet/>
      <dgm:spPr/>
      <dgm:t>
        <a:bodyPr/>
        <a:lstStyle/>
        <a:p>
          <a:endParaRPr lang="es-ES"/>
        </a:p>
      </dgm:t>
    </dgm:pt>
    <dgm:pt modelId="{4C429026-7485-4A55-A67D-391F2160E573}" type="sibTrans" cxnId="{40F2FF3F-B152-4326-A79F-900B9D2A722A}">
      <dgm:prSet/>
      <dgm:spPr/>
      <dgm:t>
        <a:bodyPr/>
        <a:lstStyle/>
        <a:p>
          <a:endParaRPr lang="es-ES"/>
        </a:p>
      </dgm:t>
    </dgm:pt>
    <dgm:pt modelId="{68F71762-B4AF-4F4B-B7FF-8BC66254789B}" type="pres">
      <dgm:prSet presAssocID="{813D865B-098D-4A8D-898E-2AF450D65BA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1CD9521-CE65-44FD-985C-33BF8257E3EA}" type="pres">
      <dgm:prSet presAssocID="{4C6D504B-94C4-4FE1-AE1E-4C6E677B4491}" presName="root" presStyleCnt="0"/>
      <dgm:spPr/>
    </dgm:pt>
    <dgm:pt modelId="{47176128-5B5B-43ED-B662-1800F1082F72}" type="pres">
      <dgm:prSet presAssocID="{4C6D504B-94C4-4FE1-AE1E-4C6E677B4491}" presName="rootComposite" presStyleCnt="0"/>
      <dgm:spPr/>
    </dgm:pt>
    <dgm:pt modelId="{86D0FCF2-83FE-411A-A7BF-B6CFC9C3A2F1}" type="pres">
      <dgm:prSet presAssocID="{4C6D504B-94C4-4FE1-AE1E-4C6E677B4491}" presName="rootText" presStyleLbl="node1" presStyleIdx="0" presStyleCnt="3"/>
      <dgm:spPr/>
      <dgm:t>
        <a:bodyPr/>
        <a:lstStyle/>
        <a:p>
          <a:endParaRPr lang="es-ES"/>
        </a:p>
      </dgm:t>
    </dgm:pt>
    <dgm:pt modelId="{59372832-2DD0-4CAC-970A-2B2DBB7FA77E}" type="pres">
      <dgm:prSet presAssocID="{4C6D504B-94C4-4FE1-AE1E-4C6E677B4491}" presName="rootConnector" presStyleLbl="node1" presStyleIdx="0" presStyleCnt="3"/>
      <dgm:spPr/>
      <dgm:t>
        <a:bodyPr/>
        <a:lstStyle/>
        <a:p>
          <a:endParaRPr lang="es-ES"/>
        </a:p>
      </dgm:t>
    </dgm:pt>
    <dgm:pt modelId="{7B5E050F-556C-4D3D-BD15-9F694F614AD3}" type="pres">
      <dgm:prSet presAssocID="{4C6D504B-94C4-4FE1-AE1E-4C6E677B4491}" presName="childShape" presStyleCnt="0"/>
      <dgm:spPr/>
    </dgm:pt>
    <dgm:pt modelId="{DB9E83DE-64A2-4938-A5AC-4B55770879C2}" type="pres">
      <dgm:prSet presAssocID="{E8949C58-2FBA-4CFF-9DAE-F042EFA91763}" presName="Name13" presStyleLbl="parChTrans1D2" presStyleIdx="0" presStyleCnt="7"/>
      <dgm:spPr/>
      <dgm:t>
        <a:bodyPr/>
        <a:lstStyle/>
        <a:p>
          <a:endParaRPr lang="es-ES"/>
        </a:p>
      </dgm:t>
    </dgm:pt>
    <dgm:pt modelId="{DAC96FE1-2D71-48C9-985D-81D42E6DD483}" type="pres">
      <dgm:prSet presAssocID="{5EE90228-5CCB-4BA8-A65F-98AC1F2C7FBB}" presName="childTex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6F8C21-9E05-452F-B0BD-019A1818018B}" type="pres">
      <dgm:prSet presAssocID="{675797FC-6F09-400C-BC15-B31C17A8649D}" presName="Name13" presStyleLbl="parChTrans1D2" presStyleIdx="1" presStyleCnt="7"/>
      <dgm:spPr/>
      <dgm:t>
        <a:bodyPr/>
        <a:lstStyle/>
        <a:p>
          <a:endParaRPr lang="es-ES"/>
        </a:p>
      </dgm:t>
    </dgm:pt>
    <dgm:pt modelId="{B63D9F98-DE6A-4DF5-93FA-7A48562CC497}" type="pres">
      <dgm:prSet presAssocID="{0D008587-C75F-4CAB-B454-281419CE2B4F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AFEE79-C00E-4345-8C18-8CE1FBB6DED2}" type="pres">
      <dgm:prSet presAssocID="{83C121E4-E514-44AB-80BD-1F450D5AFA5F}" presName="root" presStyleCnt="0"/>
      <dgm:spPr/>
    </dgm:pt>
    <dgm:pt modelId="{1D70AD30-9E7C-48B9-A887-FBD62906CFA0}" type="pres">
      <dgm:prSet presAssocID="{83C121E4-E514-44AB-80BD-1F450D5AFA5F}" presName="rootComposite" presStyleCnt="0"/>
      <dgm:spPr/>
    </dgm:pt>
    <dgm:pt modelId="{2C2B7D21-543B-4C44-B8D4-5EAFFA6741E5}" type="pres">
      <dgm:prSet presAssocID="{83C121E4-E514-44AB-80BD-1F450D5AFA5F}" presName="rootText" presStyleLbl="node1" presStyleIdx="1" presStyleCnt="3"/>
      <dgm:spPr/>
      <dgm:t>
        <a:bodyPr/>
        <a:lstStyle/>
        <a:p>
          <a:endParaRPr lang="es-ES"/>
        </a:p>
      </dgm:t>
    </dgm:pt>
    <dgm:pt modelId="{FC72C972-8815-45CE-A42C-F1C812B314CF}" type="pres">
      <dgm:prSet presAssocID="{83C121E4-E514-44AB-80BD-1F450D5AFA5F}" presName="rootConnector" presStyleLbl="node1" presStyleIdx="1" presStyleCnt="3"/>
      <dgm:spPr/>
      <dgm:t>
        <a:bodyPr/>
        <a:lstStyle/>
        <a:p>
          <a:endParaRPr lang="es-ES"/>
        </a:p>
      </dgm:t>
    </dgm:pt>
    <dgm:pt modelId="{C5830CA5-4C70-4899-9746-4070B313EDC4}" type="pres">
      <dgm:prSet presAssocID="{83C121E4-E514-44AB-80BD-1F450D5AFA5F}" presName="childShape" presStyleCnt="0"/>
      <dgm:spPr/>
    </dgm:pt>
    <dgm:pt modelId="{1D1F13A6-7F38-478D-9668-2BD49105CECF}" type="pres">
      <dgm:prSet presAssocID="{E5164E27-E936-4B88-BA3F-5A0CD8397168}" presName="Name13" presStyleLbl="parChTrans1D2" presStyleIdx="2" presStyleCnt="7"/>
      <dgm:spPr/>
      <dgm:t>
        <a:bodyPr/>
        <a:lstStyle/>
        <a:p>
          <a:endParaRPr lang="es-ES"/>
        </a:p>
      </dgm:t>
    </dgm:pt>
    <dgm:pt modelId="{8B4F80A7-76C3-4221-AF6E-18CA1A444459}" type="pres">
      <dgm:prSet presAssocID="{526ACEB0-29C0-4940-985E-193417CB0F3A}" presName="childTex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1CAD81-6578-42CF-88EB-8F5E6CA0B560}" type="pres">
      <dgm:prSet presAssocID="{98AE01A3-5F3E-40F4-B9EB-BE1C678757D0}" presName="Name13" presStyleLbl="parChTrans1D2" presStyleIdx="3" presStyleCnt="7"/>
      <dgm:spPr/>
      <dgm:t>
        <a:bodyPr/>
        <a:lstStyle/>
        <a:p>
          <a:endParaRPr lang="es-ES"/>
        </a:p>
      </dgm:t>
    </dgm:pt>
    <dgm:pt modelId="{81D052A0-10CA-4318-83E3-70161098F3A5}" type="pres">
      <dgm:prSet presAssocID="{443CB1CA-8CBD-4D5B-BFBB-F0C22E5FF098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A39CE3-5398-46A6-8371-E4DBFFBBDC7E}" type="pres">
      <dgm:prSet presAssocID="{C45926D1-BC6A-494F-BB2E-7499846E732A}" presName="Name13" presStyleLbl="parChTrans1D2" presStyleIdx="4" presStyleCnt="7"/>
      <dgm:spPr/>
      <dgm:t>
        <a:bodyPr/>
        <a:lstStyle/>
        <a:p>
          <a:endParaRPr lang="es-ES"/>
        </a:p>
      </dgm:t>
    </dgm:pt>
    <dgm:pt modelId="{5A650845-05F9-4BD7-916B-78A6D96FEBBD}" type="pres">
      <dgm:prSet presAssocID="{8FB1A246-268E-4C3D-AA28-B8B8AFE2177E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FE8086-7E66-4770-A6BE-142FEEB7FDA7}" type="pres">
      <dgm:prSet presAssocID="{40C49BF8-8A6A-4844-9382-A51BEB5B3A98}" presName="root" presStyleCnt="0"/>
      <dgm:spPr/>
    </dgm:pt>
    <dgm:pt modelId="{2CCB9AE2-2D33-426E-BADC-699B6F60C8A2}" type="pres">
      <dgm:prSet presAssocID="{40C49BF8-8A6A-4844-9382-A51BEB5B3A98}" presName="rootComposite" presStyleCnt="0"/>
      <dgm:spPr/>
    </dgm:pt>
    <dgm:pt modelId="{0EAF2AF2-912E-428F-8A68-8B182AEEDC9A}" type="pres">
      <dgm:prSet presAssocID="{40C49BF8-8A6A-4844-9382-A51BEB5B3A98}" presName="rootText" presStyleLbl="node1" presStyleIdx="2" presStyleCnt="3"/>
      <dgm:spPr/>
      <dgm:t>
        <a:bodyPr/>
        <a:lstStyle/>
        <a:p>
          <a:endParaRPr lang="es-ES"/>
        </a:p>
      </dgm:t>
    </dgm:pt>
    <dgm:pt modelId="{071C240F-1FB2-4F28-AA7C-E982CC232B75}" type="pres">
      <dgm:prSet presAssocID="{40C49BF8-8A6A-4844-9382-A51BEB5B3A98}" presName="rootConnector" presStyleLbl="node1" presStyleIdx="2" presStyleCnt="3"/>
      <dgm:spPr/>
      <dgm:t>
        <a:bodyPr/>
        <a:lstStyle/>
        <a:p>
          <a:endParaRPr lang="es-ES"/>
        </a:p>
      </dgm:t>
    </dgm:pt>
    <dgm:pt modelId="{85839E83-1AB4-4C41-9463-754ADD4E14F7}" type="pres">
      <dgm:prSet presAssocID="{40C49BF8-8A6A-4844-9382-A51BEB5B3A98}" presName="childShape" presStyleCnt="0"/>
      <dgm:spPr/>
    </dgm:pt>
    <dgm:pt modelId="{F4F9D599-9374-4D18-A4B9-A8E940D8883E}" type="pres">
      <dgm:prSet presAssocID="{1E15E0B8-C307-4A91-9793-D59D7EC45E52}" presName="Name13" presStyleLbl="parChTrans1D2" presStyleIdx="5" presStyleCnt="7"/>
      <dgm:spPr/>
      <dgm:t>
        <a:bodyPr/>
        <a:lstStyle/>
        <a:p>
          <a:endParaRPr lang="es-ES"/>
        </a:p>
      </dgm:t>
    </dgm:pt>
    <dgm:pt modelId="{5635E913-18A6-42F5-9456-6A3B227D7E86}" type="pres">
      <dgm:prSet presAssocID="{EA091DC3-CB75-443B-86B8-0C92A586A37E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0CE4D6-84E9-4E0E-9C16-626811DA1634}" type="pres">
      <dgm:prSet presAssocID="{001F8BF5-21B4-4843-950B-810F425153A2}" presName="Name13" presStyleLbl="parChTrans1D2" presStyleIdx="6" presStyleCnt="7"/>
      <dgm:spPr/>
      <dgm:t>
        <a:bodyPr/>
        <a:lstStyle/>
        <a:p>
          <a:endParaRPr lang="es-ES"/>
        </a:p>
      </dgm:t>
    </dgm:pt>
    <dgm:pt modelId="{440DD260-7784-4506-9403-17DC8F2F6A9D}" type="pres">
      <dgm:prSet presAssocID="{2D90F21D-C294-415A-959F-202BFDF52A0C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1B0BAA6-B2D9-4028-AB1D-2B3A9644C180}" type="presOf" srcId="{4C6D504B-94C4-4FE1-AE1E-4C6E677B4491}" destId="{86D0FCF2-83FE-411A-A7BF-B6CFC9C3A2F1}" srcOrd="0" destOrd="0" presId="urn:microsoft.com/office/officeart/2005/8/layout/hierarchy3"/>
    <dgm:cxn modelId="{08FE5868-C942-4FF4-8CFB-B5A63A1B4DAA}" type="presOf" srcId="{40C49BF8-8A6A-4844-9382-A51BEB5B3A98}" destId="{0EAF2AF2-912E-428F-8A68-8B182AEEDC9A}" srcOrd="0" destOrd="0" presId="urn:microsoft.com/office/officeart/2005/8/layout/hierarchy3"/>
    <dgm:cxn modelId="{596F9400-F205-4162-B8A5-64DE443DE210}" srcId="{813D865B-098D-4A8D-898E-2AF450D65BAF}" destId="{83C121E4-E514-44AB-80BD-1F450D5AFA5F}" srcOrd="1" destOrd="0" parTransId="{C9D8C79C-ACC1-429A-AFF4-2FB081AD6C1F}" sibTransId="{62B9C82A-9573-48DC-BD19-F0E39AE30E5B}"/>
    <dgm:cxn modelId="{80DFFB91-E973-45DC-BCDB-27392CED9A5A}" srcId="{813D865B-098D-4A8D-898E-2AF450D65BAF}" destId="{4C6D504B-94C4-4FE1-AE1E-4C6E677B4491}" srcOrd="0" destOrd="0" parTransId="{B962DC36-5E4A-4ADB-88E5-38FD6E40F2C7}" sibTransId="{2552FFE9-9A9F-4537-983F-82F882A75844}"/>
    <dgm:cxn modelId="{FB52BD4C-C51A-47FB-9AE3-FE5F7013D739}" type="presOf" srcId="{4C6D504B-94C4-4FE1-AE1E-4C6E677B4491}" destId="{59372832-2DD0-4CAC-970A-2B2DBB7FA77E}" srcOrd="1" destOrd="0" presId="urn:microsoft.com/office/officeart/2005/8/layout/hierarchy3"/>
    <dgm:cxn modelId="{8611B8F4-E340-4A3D-B770-F0A95E4DF7DD}" srcId="{83C121E4-E514-44AB-80BD-1F450D5AFA5F}" destId="{526ACEB0-29C0-4940-985E-193417CB0F3A}" srcOrd="0" destOrd="0" parTransId="{E5164E27-E936-4B88-BA3F-5A0CD8397168}" sibTransId="{EB4D40FF-E168-459F-92F5-376D31FBEBF1}"/>
    <dgm:cxn modelId="{CD7AF242-5347-4FD8-8C14-D7CAB02C56BA}" type="presOf" srcId="{C45926D1-BC6A-494F-BB2E-7499846E732A}" destId="{3DA39CE3-5398-46A6-8371-E4DBFFBBDC7E}" srcOrd="0" destOrd="0" presId="urn:microsoft.com/office/officeart/2005/8/layout/hierarchy3"/>
    <dgm:cxn modelId="{AA04A16F-E44B-4FA4-ACE8-7C119F004723}" type="presOf" srcId="{83C121E4-E514-44AB-80BD-1F450D5AFA5F}" destId="{2C2B7D21-543B-4C44-B8D4-5EAFFA6741E5}" srcOrd="0" destOrd="0" presId="urn:microsoft.com/office/officeart/2005/8/layout/hierarchy3"/>
    <dgm:cxn modelId="{A8EC51CF-B052-4EDA-A825-583E91EA7CCB}" type="presOf" srcId="{E5164E27-E936-4B88-BA3F-5A0CD8397168}" destId="{1D1F13A6-7F38-478D-9668-2BD49105CECF}" srcOrd="0" destOrd="0" presId="urn:microsoft.com/office/officeart/2005/8/layout/hierarchy3"/>
    <dgm:cxn modelId="{229A9E5A-2A32-483F-B3AB-38C39FB81D8B}" type="presOf" srcId="{40C49BF8-8A6A-4844-9382-A51BEB5B3A98}" destId="{071C240F-1FB2-4F28-AA7C-E982CC232B75}" srcOrd="1" destOrd="0" presId="urn:microsoft.com/office/officeart/2005/8/layout/hierarchy3"/>
    <dgm:cxn modelId="{C9562C80-594A-4433-BC98-22DC67CACC98}" type="presOf" srcId="{5EE90228-5CCB-4BA8-A65F-98AC1F2C7FBB}" destId="{DAC96FE1-2D71-48C9-985D-81D42E6DD483}" srcOrd="0" destOrd="0" presId="urn:microsoft.com/office/officeart/2005/8/layout/hierarchy3"/>
    <dgm:cxn modelId="{8F4C6BFA-5910-4CBB-B1FE-475A84472229}" type="presOf" srcId="{813D865B-098D-4A8D-898E-2AF450D65BAF}" destId="{68F71762-B4AF-4F4B-B7FF-8BC66254789B}" srcOrd="0" destOrd="0" presId="urn:microsoft.com/office/officeart/2005/8/layout/hierarchy3"/>
    <dgm:cxn modelId="{0D4074C6-1F17-4C4B-8B04-39E0D21FB576}" type="presOf" srcId="{98AE01A3-5F3E-40F4-B9EB-BE1C678757D0}" destId="{471CAD81-6578-42CF-88EB-8F5E6CA0B560}" srcOrd="0" destOrd="0" presId="urn:microsoft.com/office/officeart/2005/8/layout/hierarchy3"/>
    <dgm:cxn modelId="{ECB9A611-5AA6-4808-B8F4-FBCCF0170045}" type="presOf" srcId="{8FB1A246-268E-4C3D-AA28-B8B8AFE2177E}" destId="{5A650845-05F9-4BD7-916B-78A6D96FEBBD}" srcOrd="0" destOrd="0" presId="urn:microsoft.com/office/officeart/2005/8/layout/hierarchy3"/>
    <dgm:cxn modelId="{0E3A7077-25FC-4F07-A3EF-787DDA0E75D2}" type="presOf" srcId="{E8949C58-2FBA-4CFF-9DAE-F042EFA91763}" destId="{DB9E83DE-64A2-4938-A5AC-4B55770879C2}" srcOrd="0" destOrd="0" presId="urn:microsoft.com/office/officeart/2005/8/layout/hierarchy3"/>
    <dgm:cxn modelId="{3A13F084-B06D-4A71-95D7-57302AF6B33D}" type="presOf" srcId="{526ACEB0-29C0-4940-985E-193417CB0F3A}" destId="{8B4F80A7-76C3-4221-AF6E-18CA1A444459}" srcOrd="0" destOrd="0" presId="urn:microsoft.com/office/officeart/2005/8/layout/hierarchy3"/>
    <dgm:cxn modelId="{DED6677A-E3D3-41CD-AC37-6CC2E2E6AC09}" type="presOf" srcId="{0D008587-C75F-4CAB-B454-281419CE2B4F}" destId="{B63D9F98-DE6A-4DF5-93FA-7A48562CC497}" srcOrd="0" destOrd="0" presId="urn:microsoft.com/office/officeart/2005/8/layout/hierarchy3"/>
    <dgm:cxn modelId="{48CC52F2-AAA4-4527-985E-718FCAE7C9FE}" type="presOf" srcId="{1E15E0B8-C307-4A91-9793-D59D7EC45E52}" destId="{F4F9D599-9374-4D18-A4B9-A8E940D8883E}" srcOrd="0" destOrd="0" presId="urn:microsoft.com/office/officeart/2005/8/layout/hierarchy3"/>
    <dgm:cxn modelId="{28402343-4C2B-4888-A246-1ABC070BD746}" srcId="{4C6D504B-94C4-4FE1-AE1E-4C6E677B4491}" destId="{0D008587-C75F-4CAB-B454-281419CE2B4F}" srcOrd="1" destOrd="0" parTransId="{675797FC-6F09-400C-BC15-B31C17A8649D}" sibTransId="{2C99176E-5644-4532-A0F0-5E63684FDCB8}"/>
    <dgm:cxn modelId="{15F7C45E-2CFD-494B-8C72-AED80BC4F4ED}" srcId="{40C49BF8-8A6A-4844-9382-A51BEB5B3A98}" destId="{2D90F21D-C294-415A-959F-202BFDF52A0C}" srcOrd="1" destOrd="0" parTransId="{001F8BF5-21B4-4843-950B-810F425153A2}" sibTransId="{29091022-B468-4F4D-B32B-27BB43AA3669}"/>
    <dgm:cxn modelId="{7D052116-6A1E-4CA8-B5B6-333AFA012ED3}" srcId="{40C49BF8-8A6A-4844-9382-A51BEB5B3A98}" destId="{EA091DC3-CB75-443B-86B8-0C92A586A37E}" srcOrd="0" destOrd="0" parTransId="{1E15E0B8-C307-4A91-9793-D59D7EC45E52}" sibTransId="{02EF5616-19B0-493B-B9E2-CD53444A039A}"/>
    <dgm:cxn modelId="{B7EDFBDD-1FF0-4EFC-B18A-0C6EF7F37218}" type="presOf" srcId="{2D90F21D-C294-415A-959F-202BFDF52A0C}" destId="{440DD260-7784-4506-9403-17DC8F2F6A9D}" srcOrd="0" destOrd="0" presId="urn:microsoft.com/office/officeart/2005/8/layout/hierarchy3"/>
    <dgm:cxn modelId="{60A8CA3C-1FF1-4C46-806C-2369E3A91A6D}" srcId="{83C121E4-E514-44AB-80BD-1F450D5AFA5F}" destId="{443CB1CA-8CBD-4D5B-BFBB-F0C22E5FF098}" srcOrd="1" destOrd="0" parTransId="{98AE01A3-5F3E-40F4-B9EB-BE1C678757D0}" sibTransId="{EC25C685-69BB-4F91-9104-08DC66A29A2F}"/>
    <dgm:cxn modelId="{A59FBDC2-52BE-4037-B6CC-A653C3ECA86A}" type="presOf" srcId="{83C121E4-E514-44AB-80BD-1F450D5AFA5F}" destId="{FC72C972-8815-45CE-A42C-F1C812B314CF}" srcOrd="1" destOrd="0" presId="urn:microsoft.com/office/officeart/2005/8/layout/hierarchy3"/>
    <dgm:cxn modelId="{4F346230-F053-4CC6-B0CB-B678C527EA19}" srcId="{4C6D504B-94C4-4FE1-AE1E-4C6E677B4491}" destId="{5EE90228-5CCB-4BA8-A65F-98AC1F2C7FBB}" srcOrd="0" destOrd="0" parTransId="{E8949C58-2FBA-4CFF-9DAE-F042EFA91763}" sibTransId="{9346F977-3FAB-4F22-ACF7-4B37D42A6775}"/>
    <dgm:cxn modelId="{F1062CD8-42F8-4ED8-9DB8-4D470200BAEA}" srcId="{813D865B-098D-4A8D-898E-2AF450D65BAF}" destId="{40C49BF8-8A6A-4844-9382-A51BEB5B3A98}" srcOrd="2" destOrd="0" parTransId="{3C706B8E-67EC-476B-8F17-63206B8C8B78}" sibTransId="{B0A75408-8A87-49E0-81C3-D4A080C7A822}"/>
    <dgm:cxn modelId="{40F2FF3F-B152-4326-A79F-900B9D2A722A}" srcId="{83C121E4-E514-44AB-80BD-1F450D5AFA5F}" destId="{8FB1A246-268E-4C3D-AA28-B8B8AFE2177E}" srcOrd="2" destOrd="0" parTransId="{C45926D1-BC6A-494F-BB2E-7499846E732A}" sibTransId="{4C429026-7485-4A55-A67D-391F2160E573}"/>
    <dgm:cxn modelId="{F8C64D12-245A-46B9-A264-DFB15C64F9D7}" type="presOf" srcId="{443CB1CA-8CBD-4D5B-BFBB-F0C22E5FF098}" destId="{81D052A0-10CA-4318-83E3-70161098F3A5}" srcOrd="0" destOrd="0" presId="urn:microsoft.com/office/officeart/2005/8/layout/hierarchy3"/>
    <dgm:cxn modelId="{305A8793-CA03-47AE-A743-59F21DC5F586}" type="presOf" srcId="{675797FC-6F09-400C-BC15-B31C17A8649D}" destId="{A26F8C21-9E05-452F-B0BD-019A1818018B}" srcOrd="0" destOrd="0" presId="urn:microsoft.com/office/officeart/2005/8/layout/hierarchy3"/>
    <dgm:cxn modelId="{54FEA2F5-9CEF-4AF0-B34E-09BE342FFD3B}" type="presOf" srcId="{001F8BF5-21B4-4843-950B-810F425153A2}" destId="{B00CE4D6-84E9-4E0E-9C16-626811DA1634}" srcOrd="0" destOrd="0" presId="urn:microsoft.com/office/officeart/2005/8/layout/hierarchy3"/>
    <dgm:cxn modelId="{B5297F22-28A3-45F3-BF9E-06D181DFB5FA}" type="presOf" srcId="{EA091DC3-CB75-443B-86B8-0C92A586A37E}" destId="{5635E913-18A6-42F5-9456-6A3B227D7E86}" srcOrd="0" destOrd="0" presId="urn:microsoft.com/office/officeart/2005/8/layout/hierarchy3"/>
    <dgm:cxn modelId="{334C1E14-3FB4-4040-98B9-C6959385132A}" type="presParOf" srcId="{68F71762-B4AF-4F4B-B7FF-8BC66254789B}" destId="{E1CD9521-CE65-44FD-985C-33BF8257E3EA}" srcOrd="0" destOrd="0" presId="urn:microsoft.com/office/officeart/2005/8/layout/hierarchy3"/>
    <dgm:cxn modelId="{AB4FAB48-B055-470E-94C0-A958114CD72E}" type="presParOf" srcId="{E1CD9521-CE65-44FD-985C-33BF8257E3EA}" destId="{47176128-5B5B-43ED-B662-1800F1082F72}" srcOrd="0" destOrd="0" presId="urn:microsoft.com/office/officeart/2005/8/layout/hierarchy3"/>
    <dgm:cxn modelId="{0C2D9D39-022D-4020-9F94-2E9A547A59A6}" type="presParOf" srcId="{47176128-5B5B-43ED-B662-1800F1082F72}" destId="{86D0FCF2-83FE-411A-A7BF-B6CFC9C3A2F1}" srcOrd="0" destOrd="0" presId="urn:microsoft.com/office/officeart/2005/8/layout/hierarchy3"/>
    <dgm:cxn modelId="{18EFB4E2-F51E-4A9B-8934-2689F199D78E}" type="presParOf" srcId="{47176128-5B5B-43ED-B662-1800F1082F72}" destId="{59372832-2DD0-4CAC-970A-2B2DBB7FA77E}" srcOrd="1" destOrd="0" presId="urn:microsoft.com/office/officeart/2005/8/layout/hierarchy3"/>
    <dgm:cxn modelId="{B09D2326-3AC0-45CA-82C1-2D2CF853BCCD}" type="presParOf" srcId="{E1CD9521-CE65-44FD-985C-33BF8257E3EA}" destId="{7B5E050F-556C-4D3D-BD15-9F694F614AD3}" srcOrd="1" destOrd="0" presId="urn:microsoft.com/office/officeart/2005/8/layout/hierarchy3"/>
    <dgm:cxn modelId="{7EA97CA5-9A75-4298-BE93-55EE1AA6D0E9}" type="presParOf" srcId="{7B5E050F-556C-4D3D-BD15-9F694F614AD3}" destId="{DB9E83DE-64A2-4938-A5AC-4B55770879C2}" srcOrd="0" destOrd="0" presId="urn:microsoft.com/office/officeart/2005/8/layout/hierarchy3"/>
    <dgm:cxn modelId="{E331F9D5-C91E-455F-B50D-D32CEF8F06B6}" type="presParOf" srcId="{7B5E050F-556C-4D3D-BD15-9F694F614AD3}" destId="{DAC96FE1-2D71-48C9-985D-81D42E6DD483}" srcOrd="1" destOrd="0" presId="urn:microsoft.com/office/officeart/2005/8/layout/hierarchy3"/>
    <dgm:cxn modelId="{79A4BB4F-7853-4B06-B314-A83285A37C19}" type="presParOf" srcId="{7B5E050F-556C-4D3D-BD15-9F694F614AD3}" destId="{A26F8C21-9E05-452F-B0BD-019A1818018B}" srcOrd="2" destOrd="0" presId="urn:microsoft.com/office/officeart/2005/8/layout/hierarchy3"/>
    <dgm:cxn modelId="{600D9A03-8B94-47EB-B7BC-AEFAF055AAE4}" type="presParOf" srcId="{7B5E050F-556C-4D3D-BD15-9F694F614AD3}" destId="{B63D9F98-DE6A-4DF5-93FA-7A48562CC497}" srcOrd="3" destOrd="0" presId="urn:microsoft.com/office/officeart/2005/8/layout/hierarchy3"/>
    <dgm:cxn modelId="{4037FCD6-5F67-49AB-A448-2E965B47BE36}" type="presParOf" srcId="{68F71762-B4AF-4F4B-B7FF-8BC66254789B}" destId="{97AFEE79-C00E-4345-8C18-8CE1FBB6DED2}" srcOrd="1" destOrd="0" presId="urn:microsoft.com/office/officeart/2005/8/layout/hierarchy3"/>
    <dgm:cxn modelId="{6A6A8DD8-ACF6-4376-8ECC-33845CE3FC16}" type="presParOf" srcId="{97AFEE79-C00E-4345-8C18-8CE1FBB6DED2}" destId="{1D70AD30-9E7C-48B9-A887-FBD62906CFA0}" srcOrd="0" destOrd="0" presId="urn:microsoft.com/office/officeart/2005/8/layout/hierarchy3"/>
    <dgm:cxn modelId="{D14D4660-1304-414C-AD7E-C08803224CAB}" type="presParOf" srcId="{1D70AD30-9E7C-48B9-A887-FBD62906CFA0}" destId="{2C2B7D21-543B-4C44-B8D4-5EAFFA6741E5}" srcOrd="0" destOrd="0" presId="urn:microsoft.com/office/officeart/2005/8/layout/hierarchy3"/>
    <dgm:cxn modelId="{56FD4FF1-7CEF-4B9C-9FE6-65D4ED18F782}" type="presParOf" srcId="{1D70AD30-9E7C-48B9-A887-FBD62906CFA0}" destId="{FC72C972-8815-45CE-A42C-F1C812B314CF}" srcOrd="1" destOrd="0" presId="urn:microsoft.com/office/officeart/2005/8/layout/hierarchy3"/>
    <dgm:cxn modelId="{84966CEC-5691-4CF5-8635-2FD0B3792A5C}" type="presParOf" srcId="{97AFEE79-C00E-4345-8C18-8CE1FBB6DED2}" destId="{C5830CA5-4C70-4899-9746-4070B313EDC4}" srcOrd="1" destOrd="0" presId="urn:microsoft.com/office/officeart/2005/8/layout/hierarchy3"/>
    <dgm:cxn modelId="{A7609DB5-A04F-413E-880B-CB9F216825F6}" type="presParOf" srcId="{C5830CA5-4C70-4899-9746-4070B313EDC4}" destId="{1D1F13A6-7F38-478D-9668-2BD49105CECF}" srcOrd="0" destOrd="0" presId="urn:microsoft.com/office/officeart/2005/8/layout/hierarchy3"/>
    <dgm:cxn modelId="{A20FCAD2-E79A-41AC-A473-783935212D3B}" type="presParOf" srcId="{C5830CA5-4C70-4899-9746-4070B313EDC4}" destId="{8B4F80A7-76C3-4221-AF6E-18CA1A444459}" srcOrd="1" destOrd="0" presId="urn:microsoft.com/office/officeart/2005/8/layout/hierarchy3"/>
    <dgm:cxn modelId="{727AA3F5-C785-48F7-9795-77CA9205A495}" type="presParOf" srcId="{C5830CA5-4C70-4899-9746-4070B313EDC4}" destId="{471CAD81-6578-42CF-88EB-8F5E6CA0B560}" srcOrd="2" destOrd="0" presId="urn:microsoft.com/office/officeart/2005/8/layout/hierarchy3"/>
    <dgm:cxn modelId="{DF3E9D9B-A290-43B1-B8BE-CE6F2B32CDA5}" type="presParOf" srcId="{C5830CA5-4C70-4899-9746-4070B313EDC4}" destId="{81D052A0-10CA-4318-83E3-70161098F3A5}" srcOrd="3" destOrd="0" presId="urn:microsoft.com/office/officeart/2005/8/layout/hierarchy3"/>
    <dgm:cxn modelId="{B1FC87D3-50BB-4B0E-8317-5018AD3B3469}" type="presParOf" srcId="{C5830CA5-4C70-4899-9746-4070B313EDC4}" destId="{3DA39CE3-5398-46A6-8371-E4DBFFBBDC7E}" srcOrd="4" destOrd="0" presId="urn:microsoft.com/office/officeart/2005/8/layout/hierarchy3"/>
    <dgm:cxn modelId="{14429B53-9A1D-4F30-9D08-6AED7E61F6A3}" type="presParOf" srcId="{C5830CA5-4C70-4899-9746-4070B313EDC4}" destId="{5A650845-05F9-4BD7-916B-78A6D96FEBBD}" srcOrd="5" destOrd="0" presId="urn:microsoft.com/office/officeart/2005/8/layout/hierarchy3"/>
    <dgm:cxn modelId="{09C904E5-ACFC-40FA-BD19-47AC38D0958D}" type="presParOf" srcId="{68F71762-B4AF-4F4B-B7FF-8BC66254789B}" destId="{34FE8086-7E66-4770-A6BE-142FEEB7FDA7}" srcOrd="2" destOrd="0" presId="urn:microsoft.com/office/officeart/2005/8/layout/hierarchy3"/>
    <dgm:cxn modelId="{4355A99D-F06C-4D4B-BE15-E4F39122469C}" type="presParOf" srcId="{34FE8086-7E66-4770-A6BE-142FEEB7FDA7}" destId="{2CCB9AE2-2D33-426E-BADC-699B6F60C8A2}" srcOrd="0" destOrd="0" presId="urn:microsoft.com/office/officeart/2005/8/layout/hierarchy3"/>
    <dgm:cxn modelId="{040D27A3-54D8-480A-8CA7-9D35AE07D631}" type="presParOf" srcId="{2CCB9AE2-2D33-426E-BADC-699B6F60C8A2}" destId="{0EAF2AF2-912E-428F-8A68-8B182AEEDC9A}" srcOrd="0" destOrd="0" presId="urn:microsoft.com/office/officeart/2005/8/layout/hierarchy3"/>
    <dgm:cxn modelId="{407F2771-853A-4959-9F5E-C68D70653888}" type="presParOf" srcId="{2CCB9AE2-2D33-426E-BADC-699B6F60C8A2}" destId="{071C240F-1FB2-4F28-AA7C-E982CC232B75}" srcOrd="1" destOrd="0" presId="urn:microsoft.com/office/officeart/2005/8/layout/hierarchy3"/>
    <dgm:cxn modelId="{FBFFB3D0-AD6A-4A59-A89E-A2EE6D60EE26}" type="presParOf" srcId="{34FE8086-7E66-4770-A6BE-142FEEB7FDA7}" destId="{85839E83-1AB4-4C41-9463-754ADD4E14F7}" srcOrd="1" destOrd="0" presId="urn:microsoft.com/office/officeart/2005/8/layout/hierarchy3"/>
    <dgm:cxn modelId="{71E03D92-3AF7-4B77-9A9A-CFBE06584ED2}" type="presParOf" srcId="{85839E83-1AB4-4C41-9463-754ADD4E14F7}" destId="{F4F9D599-9374-4D18-A4B9-A8E940D8883E}" srcOrd="0" destOrd="0" presId="urn:microsoft.com/office/officeart/2005/8/layout/hierarchy3"/>
    <dgm:cxn modelId="{2B77D3E8-337C-48D7-BADC-8FDAAF1656CA}" type="presParOf" srcId="{85839E83-1AB4-4C41-9463-754ADD4E14F7}" destId="{5635E913-18A6-42F5-9456-6A3B227D7E86}" srcOrd="1" destOrd="0" presId="urn:microsoft.com/office/officeart/2005/8/layout/hierarchy3"/>
    <dgm:cxn modelId="{5EE72645-54BB-475B-9C0B-CB8F23FF605F}" type="presParOf" srcId="{85839E83-1AB4-4C41-9463-754ADD4E14F7}" destId="{B00CE4D6-84E9-4E0E-9C16-626811DA1634}" srcOrd="2" destOrd="0" presId="urn:microsoft.com/office/officeart/2005/8/layout/hierarchy3"/>
    <dgm:cxn modelId="{B6CD9BED-BC8D-4554-888D-EAF0CAB6BD2E}" type="presParOf" srcId="{85839E83-1AB4-4C41-9463-754ADD4E14F7}" destId="{440DD260-7784-4506-9403-17DC8F2F6A9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1E3084-8A75-40EC-B5AB-FE3F9AEFB6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B50BB25-5AE2-41F5-8539-2D7915A3942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r>
            <a:rPr lang="es-ES" sz="3200" dirty="0" smtClean="0"/>
            <a:t>1990´s</a:t>
          </a:r>
          <a:endParaRPr lang="es-ES" sz="2800" dirty="0"/>
        </a:p>
      </dgm:t>
    </dgm:pt>
    <dgm:pt modelId="{F27B5221-66F7-4033-82FA-DFAC14352024}" type="parTrans" cxnId="{E1D54F46-6660-4458-8152-98168885C7E5}">
      <dgm:prSet/>
      <dgm:spPr/>
      <dgm:t>
        <a:bodyPr/>
        <a:lstStyle/>
        <a:p>
          <a:endParaRPr lang="es-ES"/>
        </a:p>
      </dgm:t>
    </dgm:pt>
    <dgm:pt modelId="{061C9B54-466E-4EDE-B2E1-C2C35657446B}" type="sibTrans" cxnId="{E1D54F46-6660-4458-8152-98168885C7E5}">
      <dgm:prSet/>
      <dgm:spPr/>
      <dgm:t>
        <a:bodyPr/>
        <a:lstStyle/>
        <a:p>
          <a:endParaRPr lang="es-ES"/>
        </a:p>
      </dgm:t>
    </dgm:pt>
    <dgm:pt modelId="{D53347FE-2248-4BC0-97EE-9F854C646604}">
      <dgm:prSet phldrT="[Texto]" custT="1"/>
      <dgm:spPr/>
      <dgm:t>
        <a:bodyPr/>
        <a:lstStyle/>
        <a:p>
          <a:pPr algn="l"/>
          <a:r>
            <a:rPr lang="es-ES" sz="2400" b="1" dirty="0" smtClean="0">
              <a:solidFill>
                <a:schemeClr val="accent2">
                  <a:lumMod val="75000"/>
                </a:schemeClr>
              </a:solidFill>
            </a:rPr>
            <a:t>Industria pequeña, </a:t>
          </a:r>
          <a:r>
            <a:rPr lang="es-ES" sz="2400" dirty="0" smtClean="0"/>
            <a:t>de capitales nacionales y orientada principalmente al mercado interno.</a:t>
          </a:r>
          <a:endParaRPr lang="es-ES" sz="2400" dirty="0"/>
        </a:p>
      </dgm:t>
    </dgm:pt>
    <dgm:pt modelId="{3AA0AD03-BC77-4A9A-B494-F45AEB578E1E}" type="parTrans" cxnId="{476092FD-DCC3-4226-A582-D0D6128AFA20}">
      <dgm:prSet/>
      <dgm:spPr/>
      <dgm:t>
        <a:bodyPr/>
        <a:lstStyle/>
        <a:p>
          <a:endParaRPr lang="es-ES"/>
        </a:p>
      </dgm:t>
    </dgm:pt>
    <dgm:pt modelId="{097963EA-3E37-4896-AF3D-BECB00D226DF}" type="sibTrans" cxnId="{476092FD-DCC3-4226-A582-D0D6128AFA20}">
      <dgm:prSet/>
      <dgm:spPr/>
      <dgm:t>
        <a:bodyPr/>
        <a:lstStyle/>
        <a:p>
          <a:endParaRPr lang="es-ES"/>
        </a:p>
      </dgm:t>
    </dgm:pt>
    <dgm:pt modelId="{4FF0FD9E-2596-4CE5-9991-BAC618AA3FC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>
            <a:spcAft>
              <a:spcPts val="900"/>
            </a:spcAft>
          </a:pPr>
          <a:r>
            <a:rPr lang="es-ES" sz="3200" dirty="0" smtClean="0"/>
            <a:t>2000´s</a:t>
          </a:r>
        </a:p>
        <a:p>
          <a:pPr>
            <a:spcAft>
              <a:spcPts val="900"/>
            </a:spcAft>
          </a:pPr>
          <a:r>
            <a:rPr lang="es-ES" sz="2800" b="0" dirty="0" smtClean="0">
              <a:solidFill>
                <a:schemeClr val="bg1"/>
              </a:solidFill>
            </a:rPr>
            <a:t>Fuerte crecimiento: </a:t>
          </a:r>
        </a:p>
        <a:p>
          <a:pPr>
            <a:spcAft>
              <a:spcPct val="35000"/>
            </a:spcAft>
          </a:pPr>
          <a:r>
            <a:rPr lang="es-ES" sz="2800" b="1" dirty="0" smtClean="0">
              <a:solidFill>
                <a:schemeClr val="bg1"/>
              </a:solidFill>
            </a:rPr>
            <a:t>en 2010 supera a la India</a:t>
          </a:r>
          <a:endParaRPr lang="es-ES" sz="2800" dirty="0">
            <a:solidFill>
              <a:schemeClr val="bg1"/>
            </a:solidFill>
          </a:endParaRPr>
        </a:p>
      </dgm:t>
    </dgm:pt>
    <dgm:pt modelId="{B1240ABE-458C-4B0D-896F-BDFB9AF47EB3}" type="parTrans" cxnId="{153F6671-5880-4B5B-BADC-3B5C21F09A04}">
      <dgm:prSet/>
      <dgm:spPr/>
      <dgm:t>
        <a:bodyPr/>
        <a:lstStyle/>
        <a:p>
          <a:endParaRPr lang="es-ES"/>
        </a:p>
      </dgm:t>
    </dgm:pt>
    <dgm:pt modelId="{899C4FED-66B2-4453-A880-A595ACB37CA1}" type="sibTrans" cxnId="{153F6671-5880-4B5B-BADC-3B5C21F09A04}">
      <dgm:prSet/>
      <dgm:spPr/>
      <dgm:t>
        <a:bodyPr/>
        <a:lstStyle/>
        <a:p>
          <a:endParaRPr lang="es-ES"/>
        </a:p>
      </dgm:t>
    </dgm:pt>
    <dgm:pt modelId="{0D310727-6373-412F-92EC-480CB1FC9F51}">
      <dgm:prSet phldrT="[Texto]" custT="1"/>
      <dgm:spPr/>
      <dgm:t>
        <a:bodyPr/>
        <a:lstStyle/>
        <a:p>
          <a:r>
            <a:rPr lang="es-ES" sz="2400" dirty="0" smtClean="0"/>
            <a:t>38% anual acumulativo (2004-2012)</a:t>
          </a:r>
          <a:endParaRPr lang="es-ES" sz="2400" dirty="0"/>
        </a:p>
      </dgm:t>
    </dgm:pt>
    <dgm:pt modelId="{FAEFFE39-2C1E-4766-A182-C2FC40672C91}" type="parTrans" cxnId="{B6821717-B5F4-4BA3-A6A4-87F0BF9E1A3E}">
      <dgm:prSet/>
      <dgm:spPr/>
      <dgm:t>
        <a:bodyPr/>
        <a:lstStyle/>
        <a:p>
          <a:endParaRPr lang="es-ES"/>
        </a:p>
      </dgm:t>
    </dgm:pt>
    <dgm:pt modelId="{B5DE2AA8-D565-4EA5-A6A4-5CB231A26565}" type="sibTrans" cxnId="{B6821717-B5F4-4BA3-A6A4-87F0BF9E1A3E}">
      <dgm:prSet/>
      <dgm:spPr/>
      <dgm:t>
        <a:bodyPr/>
        <a:lstStyle/>
        <a:p>
          <a:endParaRPr lang="es-ES"/>
        </a:p>
      </dgm:t>
    </dgm:pt>
    <dgm:pt modelId="{67644F83-D9F3-4BFC-AA30-1E5F6D4EEC07}">
      <dgm:prSet phldrT="[Texto]" custT="1"/>
      <dgm:spPr/>
      <dgm:t>
        <a:bodyPr/>
        <a:lstStyle/>
        <a:p>
          <a:r>
            <a:rPr lang="es-ES" sz="2400" dirty="0" smtClean="0"/>
            <a:t>93% ingresos del exterior (USA 95%)</a:t>
          </a:r>
          <a:endParaRPr lang="es-ES" sz="2400" dirty="0"/>
        </a:p>
      </dgm:t>
    </dgm:pt>
    <dgm:pt modelId="{FD226617-25C9-4CA6-8F33-35E24FCAC3A3}" type="parTrans" cxnId="{96D18C80-9A17-49B6-9A87-68B88830342A}">
      <dgm:prSet/>
      <dgm:spPr/>
      <dgm:t>
        <a:bodyPr/>
        <a:lstStyle/>
        <a:p>
          <a:endParaRPr lang="es-ES"/>
        </a:p>
      </dgm:t>
    </dgm:pt>
    <dgm:pt modelId="{4569AA7A-C7D4-443B-8884-14025CC7C2BE}" type="sibTrans" cxnId="{96D18C80-9A17-49B6-9A87-68B88830342A}">
      <dgm:prSet/>
      <dgm:spPr/>
      <dgm:t>
        <a:bodyPr/>
        <a:lstStyle/>
        <a:p>
          <a:endParaRPr lang="es-ES"/>
        </a:p>
      </dgm:t>
    </dgm:pt>
    <dgm:pt modelId="{03AB4D75-9D64-4DBF-B77E-ED893629D6B2}">
      <dgm:prSet phldrT="[Texto]" custT="1"/>
      <dgm:spPr/>
      <dgm:t>
        <a:bodyPr/>
        <a:lstStyle/>
        <a:p>
          <a:r>
            <a:rPr lang="es-ES" sz="2400" dirty="0" smtClean="0"/>
            <a:t>IED: 48% </a:t>
          </a:r>
          <a:r>
            <a:rPr lang="es-ES" sz="2400" dirty="0" err="1" smtClean="0"/>
            <a:t>aa</a:t>
          </a:r>
          <a:r>
            <a:rPr lang="es-ES" sz="2400" dirty="0" smtClean="0"/>
            <a:t> (de 213M a 3400M entre 2005-2012)</a:t>
          </a:r>
          <a:endParaRPr lang="es-ES" sz="2400" dirty="0"/>
        </a:p>
      </dgm:t>
    </dgm:pt>
    <dgm:pt modelId="{6E86DD36-8D82-4049-86D9-E3905BEF68CC}" type="parTrans" cxnId="{126E3A9D-7605-48E4-8368-93B3CEBB385E}">
      <dgm:prSet/>
      <dgm:spPr/>
      <dgm:t>
        <a:bodyPr/>
        <a:lstStyle/>
        <a:p>
          <a:endParaRPr lang="es-ES"/>
        </a:p>
      </dgm:t>
    </dgm:pt>
    <dgm:pt modelId="{31D6891F-25AC-430F-BA66-AE4358E1FF88}" type="sibTrans" cxnId="{126E3A9D-7605-48E4-8368-93B3CEBB385E}">
      <dgm:prSet/>
      <dgm:spPr/>
      <dgm:t>
        <a:bodyPr/>
        <a:lstStyle/>
        <a:p>
          <a:endParaRPr lang="es-ES"/>
        </a:p>
      </dgm:t>
    </dgm:pt>
    <dgm:pt modelId="{68B1CC72-D62C-46B9-B5E4-9EB8621FBDD8}">
      <dgm:prSet phldrT="[Texto]" custT="1"/>
      <dgm:spPr/>
      <dgm:t>
        <a:bodyPr/>
        <a:lstStyle/>
        <a:p>
          <a:r>
            <a:rPr lang="es-ES" sz="2400" dirty="0" smtClean="0"/>
            <a:t>Empleo directo 1,1% del total: 500 mil (+indirecto 3-4%)</a:t>
          </a:r>
          <a:endParaRPr lang="es-ES" sz="2400" dirty="0"/>
        </a:p>
      </dgm:t>
    </dgm:pt>
    <dgm:pt modelId="{E5AE0274-3385-4163-B405-66F71F38EBC7}" type="parTrans" cxnId="{B899CC4C-5D88-49DC-A81B-89C3E2AD6614}">
      <dgm:prSet/>
      <dgm:spPr/>
      <dgm:t>
        <a:bodyPr/>
        <a:lstStyle/>
        <a:p>
          <a:endParaRPr lang="es-ES"/>
        </a:p>
      </dgm:t>
    </dgm:pt>
    <dgm:pt modelId="{0DB17F74-13D2-457C-B8F5-6BA0775BF9E6}" type="sibTrans" cxnId="{B899CC4C-5D88-49DC-A81B-89C3E2AD6614}">
      <dgm:prSet/>
      <dgm:spPr/>
      <dgm:t>
        <a:bodyPr/>
        <a:lstStyle/>
        <a:p>
          <a:endParaRPr lang="es-ES"/>
        </a:p>
      </dgm:t>
    </dgm:pt>
    <dgm:pt modelId="{DE55C591-4FE4-450B-94DC-5696A9D0D969}">
      <dgm:prSet phldrT="[Texto]" custT="1"/>
      <dgm:spPr/>
      <dgm:t>
        <a:bodyPr/>
        <a:lstStyle/>
        <a:p>
          <a:r>
            <a:rPr lang="es-ES" sz="2400" dirty="0" smtClean="0"/>
            <a:t>11% del total exportado (2011)</a:t>
          </a:r>
          <a:endParaRPr lang="es-ES" sz="2400" dirty="0"/>
        </a:p>
      </dgm:t>
    </dgm:pt>
    <dgm:pt modelId="{1C7FC474-41F1-4740-A45E-42665C1E2D03}" type="parTrans" cxnId="{263C4B36-AF37-452D-A597-D72B08D02476}">
      <dgm:prSet/>
      <dgm:spPr/>
      <dgm:t>
        <a:bodyPr/>
        <a:lstStyle/>
        <a:p>
          <a:endParaRPr lang="es-ES"/>
        </a:p>
      </dgm:t>
    </dgm:pt>
    <dgm:pt modelId="{7D6E6049-8633-4C68-82AA-546E24379DE1}" type="sibTrans" cxnId="{263C4B36-AF37-452D-A597-D72B08D02476}">
      <dgm:prSet/>
      <dgm:spPr/>
      <dgm:t>
        <a:bodyPr/>
        <a:lstStyle/>
        <a:p>
          <a:endParaRPr lang="es-ES"/>
        </a:p>
      </dgm:t>
    </dgm:pt>
    <dgm:pt modelId="{4B1B705F-B8D9-42B3-9D10-54166EC37CED}" type="pres">
      <dgm:prSet presAssocID="{541E3084-8A75-40EC-B5AB-FE3F9AEFB6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28EBD0-31F7-46D9-B413-AED1DE57B4B5}" type="pres">
      <dgm:prSet presAssocID="{2B50BB25-5AE2-41F5-8539-2D7915A3942F}" presName="linNode" presStyleCnt="0"/>
      <dgm:spPr/>
      <dgm:t>
        <a:bodyPr/>
        <a:lstStyle/>
        <a:p>
          <a:endParaRPr lang="es-ES"/>
        </a:p>
      </dgm:t>
    </dgm:pt>
    <dgm:pt modelId="{C6DC9AA3-136D-47FF-8183-99C82089B139}" type="pres">
      <dgm:prSet presAssocID="{2B50BB25-5AE2-41F5-8539-2D7915A3942F}" presName="parentText" presStyleLbl="node1" presStyleIdx="0" presStyleCnt="2" custScaleY="60618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437133-29AE-4F80-A78B-5A3CB607A309}" type="pres">
      <dgm:prSet presAssocID="{2B50BB25-5AE2-41F5-8539-2D7915A3942F}" presName="descendantText" presStyleLbl="alignAccFollowNode1" presStyleIdx="0" presStyleCnt="2" custScaleY="606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EB6D6B-595A-47C5-9BA8-B597C1EBEF14}" type="pres">
      <dgm:prSet presAssocID="{061C9B54-466E-4EDE-B2E1-C2C35657446B}" presName="sp" presStyleCnt="0"/>
      <dgm:spPr/>
      <dgm:t>
        <a:bodyPr/>
        <a:lstStyle/>
        <a:p>
          <a:endParaRPr lang="es-ES"/>
        </a:p>
      </dgm:t>
    </dgm:pt>
    <dgm:pt modelId="{516F8817-CAEE-4DB3-8D65-F85E380C2D48}" type="pres">
      <dgm:prSet presAssocID="{4FF0FD9E-2596-4CE5-9991-BAC618AA3FCF}" presName="linNode" presStyleCnt="0"/>
      <dgm:spPr/>
      <dgm:t>
        <a:bodyPr/>
        <a:lstStyle/>
        <a:p>
          <a:endParaRPr lang="es-ES"/>
        </a:p>
      </dgm:t>
    </dgm:pt>
    <dgm:pt modelId="{0754552A-9B7B-4A39-A4DB-C0E6B55852A6}" type="pres">
      <dgm:prSet presAssocID="{4FF0FD9E-2596-4CE5-9991-BAC618AA3FC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F555E5-4875-463B-92E2-C3DD2D03BCAB}" type="pres">
      <dgm:prSet presAssocID="{4FF0FD9E-2596-4CE5-9991-BAC618AA3FCF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6D18C80-9A17-49B6-9A87-68B88830342A}" srcId="{4FF0FD9E-2596-4CE5-9991-BAC618AA3FCF}" destId="{67644F83-D9F3-4BFC-AA30-1E5F6D4EEC07}" srcOrd="1" destOrd="0" parTransId="{FD226617-25C9-4CA6-8F33-35E24FCAC3A3}" sibTransId="{4569AA7A-C7D4-443B-8884-14025CC7C2BE}"/>
    <dgm:cxn modelId="{C6EFDFB5-A4D4-4F1C-B437-93AB2DBAC983}" type="presOf" srcId="{67644F83-D9F3-4BFC-AA30-1E5F6D4EEC07}" destId="{54F555E5-4875-463B-92E2-C3DD2D03BCAB}" srcOrd="0" destOrd="1" presId="urn:microsoft.com/office/officeart/2005/8/layout/vList5"/>
    <dgm:cxn modelId="{A8F6D9A0-8390-425C-8617-70796FDF37F7}" type="presOf" srcId="{4FF0FD9E-2596-4CE5-9991-BAC618AA3FCF}" destId="{0754552A-9B7B-4A39-A4DB-C0E6B55852A6}" srcOrd="0" destOrd="0" presId="urn:microsoft.com/office/officeart/2005/8/layout/vList5"/>
    <dgm:cxn modelId="{B899CC4C-5D88-49DC-A81B-89C3E2AD6614}" srcId="{4FF0FD9E-2596-4CE5-9991-BAC618AA3FCF}" destId="{68B1CC72-D62C-46B9-B5E4-9EB8621FBDD8}" srcOrd="4" destOrd="0" parTransId="{E5AE0274-3385-4163-B405-66F71F38EBC7}" sibTransId="{0DB17F74-13D2-457C-B8F5-6BA0775BF9E6}"/>
    <dgm:cxn modelId="{263C4B36-AF37-452D-A597-D72B08D02476}" srcId="{4FF0FD9E-2596-4CE5-9991-BAC618AA3FCF}" destId="{DE55C591-4FE4-450B-94DC-5696A9D0D969}" srcOrd="2" destOrd="0" parTransId="{1C7FC474-41F1-4740-A45E-42665C1E2D03}" sibTransId="{7D6E6049-8633-4C68-82AA-546E24379DE1}"/>
    <dgm:cxn modelId="{939E8D4A-523F-4D82-8CFB-450BDCA01617}" type="presOf" srcId="{DE55C591-4FE4-450B-94DC-5696A9D0D969}" destId="{54F555E5-4875-463B-92E2-C3DD2D03BCAB}" srcOrd="0" destOrd="2" presId="urn:microsoft.com/office/officeart/2005/8/layout/vList5"/>
    <dgm:cxn modelId="{0FE48C47-4257-4CFC-BAFC-8763FAE61A85}" type="presOf" srcId="{68B1CC72-D62C-46B9-B5E4-9EB8621FBDD8}" destId="{54F555E5-4875-463B-92E2-C3DD2D03BCAB}" srcOrd="0" destOrd="4" presId="urn:microsoft.com/office/officeart/2005/8/layout/vList5"/>
    <dgm:cxn modelId="{7112FF22-C912-40AA-B047-09BAF6951E11}" type="presOf" srcId="{541E3084-8A75-40EC-B5AB-FE3F9AEFB6A4}" destId="{4B1B705F-B8D9-42B3-9D10-54166EC37CED}" srcOrd="0" destOrd="0" presId="urn:microsoft.com/office/officeart/2005/8/layout/vList5"/>
    <dgm:cxn modelId="{C046C0A1-1284-46FE-B67D-0E0459FD5C22}" type="presOf" srcId="{0D310727-6373-412F-92EC-480CB1FC9F51}" destId="{54F555E5-4875-463B-92E2-C3DD2D03BCAB}" srcOrd="0" destOrd="0" presId="urn:microsoft.com/office/officeart/2005/8/layout/vList5"/>
    <dgm:cxn modelId="{B6821717-B5F4-4BA3-A6A4-87F0BF9E1A3E}" srcId="{4FF0FD9E-2596-4CE5-9991-BAC618AA3FCF}" destId="{0D310727-6373-412F-92EC-480CB1FC9F51}" srcOrd="0" destOrd="0" parTransId="{FAEFFE39-2C1E-4766-A182-C2FC40672C91}" sibTransId="{B5DE2AA8-D565-4EA5-A6A4-5CB231A26565}"/>
    <dgm:cxn modelId="{D786D286-E1A9-45A7-BDB3-D389DA468BD9}" type="presOf" srcId="{2B50BB25-5AE2-41F5-8539-2D7915A3942F}" destId="{C6DC9AA3-136D-47FF-8183-99C82089B139}" srcOrd="0" destOrd="0" presId="urn:microsoft.com/office/officeart/2005/8/layout/vList5"/>
    <dgm:cxn modelId="{476092FD-DCC3-4226-A582-D0D6128AFA20}" srcId="{2B50BB25-5AE2-41F5-8539-2D7915A3942F}" destId="{D53347FE-2248-4BC0-97EE-9F854C646604}" srcOrd="0" destOrd="0" parTransId="{3AA0AD03-BC77-4A9A-B494-F45AEB578E1E}" sibTransId="{097963EA-3E37-4896-AF3D-BECB00D226DF}"/>
    <dgm:cxn modelId="{153F6671-5880-4B5B-BADC-3B5C21F09A04}" srcId="{541E3084-8A75-40EC-B5AB-FE3F9AEFB6A4}" destId="{4FF0FD9E-2596-4CE5-9991-BAC618AA3FCF}" srcOrd="1" destOrd="0" parTransId="{B1240ABE-458C-4B0D-896F-BDFB9AF47EB3}" sibTransId="{899C4FED-66B2-4453-A880-A595ACB37CA1}"/>
    <dgm:cxn modelId="{126E3A9D-7605-48E4-8368-93B3CEBB385E}" srcId="{4FF0FD9E-2596-4CE5-9991-BAC618AA3FCF}" destId="{03AB4D75-9D64-4DBF-B77E-ED893629D6B2}" srcOrd="3" destOrd="0" parTransId="{6E86DD36-8D82-4049-86D9-E3905BEF68CC}" sibTransId="{31D6891F-25AC-430F-BA66-AE4358E1FF88}"/>
    <dgm:cxn modelId="{E1D54F46-6660-4458-8152-98168885C7E5}" srcId="{541E3084-8A75-40EC-B5AB-FE3F9AEFB6A4}" destId="{2B50BB25-5AE2-41F5-8539-2D7915A3942F}" srcOrd="0" destOrd="0" parTransId="{F27B5221-66F7-4033-82FA-DFAC14352024}" sibTransId="{061C9B54-466E-4EDE-B2E1-C2C35657446B}"/>
    <dgm:cxn modelId="{01BC551A-A3FC-4AF8-A6A1-6CC68A7703F2}" type="presOf" srcId="{D53347FE-2248-4BC0-97EE-9F854C646604}" destId="{34437133-29AE-4F80-A78B-5A3CB607A309}" srcOrd="0" destOrd="0" presId="urn:microsoft.com/office/officeart/2005/8/layout/vList5"/>
    <dgm:cxn modelId="{BD14E72C-2D5A-4AB5-834C-EAB2EFDC041A}" type="presOf" srcId="{03AB4D75-9D64-4DBF-B77E-ED893629D6B2}" destId="{54F555E5-4875-463B-92E2-C3DD2D03BCAB}" srcOrd="0" destOrd="3" presId="urn:microsoft.com/office/officeart/2005/8/layout/vList5"/>
    <dgm:cxn modelId="{BBDB7736-82C7-4C5A-8BA1-630A9467C2C5}" type="presParOf" srcId="{4B1B705F-B8D9-42B3-9D10-54166EC37CED}" destId="{7628EBD0-31F7-46D9-B413-AED1DE57B4B5}" srcOrd="0" destOrd="0" presId="urn:microsoft.com/office/officeart/2005/8/layout/vList5"/>
    <dgm:cxn modelId="{022E0DE7-5094-4BE6-8B28-74FAA2324524}" type="presParOf" srcId="{7628EBD0-31F7-46D9-B413-AED1DE57B4B5}" destId="{C6DC9AA3-136D-47FF-8183-99C82089B139}" srcOrd="0" destOrd="0" presId="urn:microsoft.com/office/officeart/2005/8/layout/vList5"/>
    <dgm:cxn modelId="{473D1771-6E1B-49D0-A092-2E06C8B204D8}" type="presParOf" srcId="{7628EBD0-31F7-46D9-B413-AED1DE57B4B5}" destId="{34437133-29AE-4F80-A78B-5A3CB607A309}" srcOrd="1" destOrd="0" presId="urn:microsoft.com/office/officeart/2005/8/layout/vList5"/>
    <dgm:cxn modelId="{5C2EF024-06CA-49E9-811D-04EAFB405387}" type="presParOf" srcId="{4B1B705F-B8D9-42B3-9D10-54166EC37CED}" destId="{67EB6D6B-595A-47C5-9BA8-B597C1EBEF14}" srcOrd="1" destOrd="0" presId="urn:microsoft.com/office/officeart/2005/8/layout/vList5"/>
    <dgm:cxn modelId="{F04952A1-ACE5-4259-B11F-CE937E1AC3F8}" type="presParOf" srcId="{4B1B705F-B8D9-42B3-9D10-54166EC37CED}" destId="{516F8817-CAEE-4DB3-8D65-F85E380C2D48}" srcOrd="2" destOrd="0" presId="urn:microsoft.com/office/officeart/2005/8/layout/vList5"/>
    <dgm:cxn modelId="{BB4C0BEF-9E77-4AF3-96D3-D9095491F4AA}" type="presParOf" srcId="{516F8817-CAEE-4DB3-8D65-F85E380C2D48}" destId="{0754552A-9B7B-4A39-A4DB-C0E6B55852A6}" srcOrd="0" destOrd="0" presId="urn:microsoft.com/office/officeart/2005/8/layout/vList5"/>
    <dgm:cxn modelId="{F341EFC5-04A7-4A63-8BB9-4BBC5E03BBE3}" type="presParOf" srcId="{516F8817-CAEE-4DB3-8D65-F85E380C2D48}" destId="{54F555E5-4875-463B-92E2-C3DD2D03BCA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0B5BEE3C-8F99-487D-B8FA-C7F52D0A710D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AF9C70B2-E5B2-4925-9274-7D91A801D2FE}">
      <dgm:prSet phldrT="[Texto]"/>
      <dgm:spPr/>
      <dgm:t>
        <a:bodyPr/>
        <a:lstStyle/>
        <a:p>
          <a:r>
            <a:rPr lang="es-ES" dirty="0" smtClean="0"/>
            <a:t>Valoración alta</a:t>
          </a:r>
          <a:endParaRPr lang="es-ES" dirty="0"/>
        </a:p>
      </dgm:t>
    </dgm:pt>
    <dgm:pt modelId="{345ECE8B-5A91-4265-8669-CB24F4110B98}" type="parTrans" cxnId="{EA254AD1-BAC2-4A60-80C7-D56CE2A49C21}">
      <dgm:prSet/>
      <dgm:spPr/>
      <dgm:t>
        <a:bodyPr/>
        <a:lstStyle/>
        <a:p>
          <a:endParaRPr lang="es-ES"/>
        </a:p>
      </dgm:t>
    </dgm:pt>
    <dgm:pt modelId="{13E52946-C4FE-493C-A420-23F70D126553}" type="sibTrans" cxnId="{EA254AD1-BAC2-4A60-80C7-D56CE2A49C21}">
      <dgm:prSet/>
      <dgm:spPr/>
      <dgm:t>
        <a:bodyPr/>
        <a:lstStyle/>
        <a:p>
          <a:endParaRPr lang="es-ES"/>
        </a:p>
      </dgm:t>
    </dgm:pt>
    <dgm:pt modelId="{5D9DE4EE-82D8-498A-AE4D-77CC4E78F9F5}">
      <dgm:prSet phldrT="[Texto]"/>
      <dgm:spPr/>
      <dgm:t>
        <a:bodyPr/>
        <a:lstStyle/>
        <a:p>
          <a:r>
            <a:rPr lang="es-ES" dirty="0" smtClean="0"/>
            <a:t>Apoyo para realizar misiones en el exterior</a:t>
          </a:r>
          <a:endParaRPr lang="es-ES" dirty="0"/>
        </a:p>
      </dgm:t>
    </dgm:pt>
    <dgm:pt modelId="{2104EF1E-FCAA-4601-A556-C72C5F3057A3}" type="parTrans" cxnId="{E8144D78-0864-468C-A875-E15F63CDCCAD}">
      <dgm:prSet/>
      <dgm:spPr/>
      <dgm:t>
        <a:bodyPr/>
        <a:lstStyle/>
        <a:p>
          <a:endParaRPr lang="es-ES"/>
        </a:p>
      </dgm:t>
    </dgm:pt>
    <dgm:pt modelId="{9E6898BC-293C-4A35-A93B-E521FD588415}" type="sibTrans" cxnId="{E8144D78-0864-468C-A875-E15F63CDCCAD}">
      <dgm:prSet/>
      <dgm:spPr/>
      <dgm:t>
        <a:bodyPr/>
        <a:lstStyle/>
        <a:p>
          <a:endParaRPr lang="es-ES"/>
        </a:p>
      </dgm:t>
    </dgm:pt>
    <dgm:pt modelId="{EC89823D-2BFC-4410-95BE-923B991FF0E7}">
      <dgm:prSet phldrT="[Texto]"/>
      <dgm:spPr/>
      <dgm:t>
        <a:bodyPr/>
        <a:lstStyle/>
        <a:p>
          <a:r>
            <a:rPr lang="es-ES" dirty="0" smtClean="0"/>
            <a:t>Valoración baja</a:t>
          </a:r>
          <a:endParaRPr lang="es-ES" dirty="0"/>
        </a:p>
      </dgm:t>
    </dgm:pt>
    <dgm:pt modelId="{2AE02F3D-83E1-4E00-A4EA-10937D93A111}" type="parTrans" cxnId="{9F80875A-6879-4798-94E6-158A75AB6619}">
      <dgm:prSet/>
      <dgm:spPr/>
      <dgm:t>
        <a:bodyPr/>
        <a:lstStyle/>
        <a:p>
          <a:endParaRPr lang="es-ES"/>
        </a:p>
      </dgm:t>
    </dgm:pt>
    <dgm:pt modelId="{F5AC224D-DA3F-48BA-B5E3-91BBF545E640}" type="sibTrans" cxnId="{9F80875A-6879-4798-94E6-158A75AB6619}">
      <dgm:prSet/>
      <dgm:spPr/>
      <dgm:t>
        <a:bodyPr/>
        <a:lstStyle/>
        <a:p>
          <a:endParaRPr lang="es-ES"/>
        </a:p>
      </dgm:t>
    </dgm:pt>
    <dgm:pt modelId="{25936F2A-9369-470D-A968-4D58A6A509D9}">
      <dgm:prSet phldrT="[Texto]"/>
      <dgm:spPr/>
      <dgm:t>
        <a:bodyPr/>
        <a:lstStyle/>
        <a:p>
          <a:r>
            <a:rPr lang="es-ES" dirty="0" smtClean="0"/>
            <a:t>Regímenes de ZF o similares</a:t>
          </a:r>
          <a:endParaRPr lang="es-ES" dirty="0"/>
        </a:p>
      </dgm:t>
    </dgm:pt>
    <dgm:pt modelId="{FB965789-63CB-4D8D-9585-11024DB884EF}" type="parTrans" cxnId="{20AEED31-9948-4F68-B104-DE71B4885706}">
      <dgm:prSet/>
      <dgm:spPr/>
      <dgm:t>
        <a:bodyPr/>
        <a:lstStyle/>
        <a:p>
          <a:endParaRPr lang="es-ES"/>
        </a:p>
      </dgm:t>
    </dgm:pt>
    <dgm:pt modelId="{54298682-9140-426A-8C01-0491A346C09C}" type="sibTrans" cxnId="{20AEED31-9948-4F68-B104-DE71B4885706}">
      <dgm:prSet/>
      <dgm:spPr/>
      <dgm:t>
        <a:bodyPr/>
        <a:lstStyle/>
        <a:p>
          <a:endParaRPr lang="es-ES"/>
        </a:p>
      </dgm:t>
    </dgm:pt>
    <dgm:pt modelId="{232351B0-BDFB-4825-B00F-E0DF9A876918}">
      <dgm:prSet/>
      <dgm:spPr/>
      <dgm:t>
        <a:bodyPr/>
        <a:lstStyle/>
        <a:p>
          <a:r>
            <a:rPr lang="es-ES" smtClean="0"/>
            <a:t>Incentivos tributarios a la exportación</a:t>
          </a:r>
          <a:endParaRPr lang="es-ES" dirty="0" smtClean="0"/>
        </a:p>
      </dgm:t>
    </dgm:pt>
    <dgm:pt modelId="{36B079BC-9553-4F23-8087-AF8633C4DBCB}" type="parTrans" cxnId="{9C30822B-73C4-4540-960D-301F5FD0A847}">
      <dgm:prSet/>
      <dgm:spPr/>
      <dgm:t>
        <a:bodyPr/>
        <a:lstStyle/>
        <a:p>
          <a:endParaRPr lang="es-ES"/>
        </a:p>
      </dgm:t>
    </dgm:pt>
    <dgm:pt modelId="{1980C94D-DD6F-44EA-A31B-89B5D63B755E}" type="sibTrans" cxnId="{9C30822B-73C4-4540-960D-301F5FD0A847}">
      <dgm:prSet/>
      <dgm:spPr/>
      <dgm:t>
        <a:bodyPr/>
        <a:lstStyle/>
        <a:p>
          <a:endParaRPr lang="es-ES"/>
        </a:p>
      </dgm:t>
    </dgm:pt>
    <dgm:pt modelId="{05F41CDA-6617-47B8-BA26-574E64DB2652}">
      <dgm:prSet/>
      <dgm:spPr/>
      <dgm:t>
        <a:bodyPr/>
        <a:lstStyle/>
        <a:p>
          <a:r>
            <a:rPr lang="es-ES" smtClean="0"/>
            <a:t>Incentivos tributarios a la inversión</a:t>
          </a:r>
          <a:endParaRPr lang="es-ES" dirty="0" smtClean="0"/>
        </a:p>
      </dgm:t>
    </dgm:pt>
    <dgm:pt modelId="{0EF3762B-2BE2-4555-B30E-4EB5C06DAFCB}" type="parTrans" cxnId="{2F22FF41-A6F5-492A-942A-0820EFC6FF60}">
      <dgm:prSet/>
      <dgm:spPr/>
      <dgm:t>
        <a:bodyPr/>
        <a:lstStyle/>
        <a:p>
          <a:endParaRPr lang="es-ES"/>
        </a:p>
      </dgm:t>
    </dgm:pt>
    <dgm:pt modelId="{0188E9EF-35E2-43E3-BF41-5D60B7E45B37}" type="sibTrans" cxnId="{2F22FF41-A6F5-492A-942A-0820EFC6FF60}">
      <dgm:prSet/>
      <dgm:spPr/>
      <dgm:t>
        <a:bodyPr/>
        <a:lstStyle/>
        <a:p>
          <a:endParaRPr lang="es-ES"/>
        </a:p>
      </dgm:t>
    </dgm:pt>
    <dgm:pt modelId="{C85FCBF7-830F-48CD-A114-D5F1B9E8625F}">
      <dgm:prSet/>
      <dgm:spPr/>
      <dgm:t>
        <a:bodyPr/>
        <a:lstStyle/>
        <a:p>
          <a:r>
            <a:rPr lang="es-ES" smtClean="0"/>
            <a:t>Incentivos para la capacitación de personal</a:t>
          </a:r>
          <a:endParaRPr lang="es-ES" dirty="0" smtClean="0"/>
        </a:p>
      </dgm:t>
    </dgm:pt>
    <dgm:pt modelId="{180DCB9F-8107-4534-A6F9-69683A72891A}" type="parTrans" cxnId="{839741ED-0713-4EC1-A9C9-52F8A46A1DF7}">
      <dgm:prSet/>
      <dgm:spPr/>
      <dgm:t>
        <a:bodyPr/>
        <a:lstStyle/>
        <a:p>
          <a:endParaRPr lang="es-ES"/>
        </a:p>
      </dgm:t>
    </dgm:pt>
    <dgm:pt modelId="{5447229E-F147-4220-9194-5D635AC05781}" type="sibTrans" cxnId="{839741ED-0713-4EC1-A9C9-52F8A46A1DF7}">
      <dgm:prSet/>
      <dgm:spPr/>
      <dgm:t>
        <a:bodyPr/>
        <a:lstStyle/>
        <a:p>
          <a:endParaRPr lang="es-ES"/>
        </a:p>
      </dgm:t>
    </dgm:pt>
    <dgm:pt modelId="{834FFC20-3A73-48AD-8681-601E203BD07D}">
      <dgm:prSet/>
      <dgm:spPr/>
      <dgm:t>
        <a:bodyPr/>
        <a:lstStyle/>
        <a:p>
          <a:r>
            <a:rPr lang="es-ES" dirty="0" smtClean="0"/>
            <a:t>Acompañamiento para la generación de exportaciones</a:t>
          </a:r>
        </a:p>
      </dgm:t>
    </dgm:pt>
    <dgm:pt modelId="{478180C1-3443-4EA9-93D0-D0EB9FEEF533}" type="parTrans" cxnId="{9BC68AD2-D0F5-4470-AAFA-D5BF11E86745}">
      <dgm:prSet/>
      <dgm:spPr/>
      <dgm:t>
        <a:bodyPr/>
        <a:lstStyle/>
        <a:p>
          <a:endParaRPr lang="es-ES"/>
        </a:p>
      </dgm:t>
    </dgm:pt>
    <dgm:pt modelId="{BD99E555-5E56-49D2-B539-8A9357608799}" type="sibTrans" cxnId="{9BC68AD2-D0F5-4470-AAFA-D5BF11E86745}">
      <dgm:prSet/>
      <dgm:spPr/>
      <dgm:t>
        <a:bodyPr/>
        <a:lstStyle/>
        <a:p>
          <a:endParaRPr lang="es-ES"/>
        </a:p>
      </dgm:t>
    </dgm:pt>
    <dgm:pt modelId="{5CC892AD-FF84-4111-BE71-48698DB6A34A}">
      <dgm:prSet/>
      <dgm:spPr/>
      <dgm:t>
        <a:bodyPr/>
        <a:lstStyle/>
        <a:p>
          <a:r>
            <a:rPr lang="es-ES" smtClean="0"/>
            <a:t>Políticas de parques tecnológicos</a:t>
          </a:r>
          <a:endParaRPr lang="es-ES" dirty="0" smtClean="0"/>
        </a:p>
      </dgm:t>
    </dgm:pt>
    <dgm:pt modelId="{8E318307-6C65-4552-907B-3AD7B4E48028}" type="parTrans" cxnId="{CD2A7AEB-E86C-4876-9CD8-F69C65C03F39}">
      <dgm:prSet/>
      <dgm:spPr/>
      <dgm:t>
        <a:bodyPr/>
        <a:lstStyle/>
        <a:p>
          <a:endParaRPr lang="es-ES"/>
        </a:p>
      </dgm:t>
    </dgm:pt>
    <dgm:pt modelId="{8BFD65D1-A580-4541-B397-35DF7958595C}" type="sibTrans" cxnId="{CD2A7AEB-E86C-4876-9CD8-F69C65C03F39}">
      <dgm:prSet/>
      <dgm:spPr/>
      <dgm:t>
        <a:bodyPr/>
        <a:lstStyle/>
        <a:p>
          <a:endParaRPr lang="es-ES"/>
        </a:p>
      </dgm:t>
    </dgm:pt>
    <dgm:pt modelId="{55ACB9BD-8D01-4ABF-BB5D-2C2BEC50B02E}">
      <dgm:prSet/>
      <dgm:spPr/>
      <dgm:t>
        <a:bodyPr/>
        <a:lstStyle/>
        <a:p>
          <a:r>
            <a:rPr lang="es-ES" dirty="0" smtClean="0"/>
            <a:t>Desarrollo de esquemas de </a:t>
          </a:r>
          <a:r>
            <a:rPr lang="es-ES" dirty="0" err="1" smtClean="0"/>
            <a:t>venture</a:t>
          </a:r>
          <a:r>
            <a:rPr lang="es-ES" dirty="0" smtClean="0"/>
            <a:t> capital</a:t>
          </a:r>
        </a:p>
      </dgm:t>
    </dgm:pt>
    <dgm:pt modelId="{4CFECED8-A8FB-4FA3-B3A6-950F3F03D82E}" type="parTrans" cxnId="{7E210FD9-EC63-44A9-AD13-9F10BA05F9CF}">
      <dgm:prSet/>
      <dgm:spPr/>
      <dgm:t>
        <a:bodyPr/>
        <a:lstStyle/>
        <a:p>
          <a:endParaRPr lang="es-ES"/>
        </a:p>
      </dgm:t>
    </dgm:pt>
    <dgm:pt modelId="{5244B950-4DC2-4063-A9FD-4909F7B481AA}" type="sibTrans" cxnId="{7E210FD9-EC63-44A9-AD13-9F10BA05F9CF}">
      <dgm:prSet/>
      <dgm:spPr/>
      <dgm:t>
        <a:bodyPr/>
        <a:lstStyle/>
        <a:p>
          <a:endParaRPr lang="es-ES"/>
        </a:p>
      </dgm:t>
    </dgm:pt>
    <dgm:pt modelId="{CAD3A171-4CF5-4E27-9391-69C7202BE277}">
      <dgm:prSet phldrT="[Texto]"/>
      <dgm:spPr/>
      <dgm:t>
        <a:bodyPr/>
        <a:lstStyle/>
        <a:p>
          <a:r>
            <a:rPr lang="es-ES" dirty="0" smtClean="0"/>
            <a:t>Valoración media-baja</a:t>
          </a:r>
          <a:endParaRPr lang="es-ES" dirty="0"/>
        </a:p>
      </dgm:t>
    </dgm:pt>
    <dgm:pt modelId="{6EC5A16A-5EE6-499D-A468-C3170CF4C72F}" type="parTrans" cxnId="{9E2DC33A-EDE8-4629-8F2D-DAB0D63A2596}">
      <dgm:prSet/>
      <dgm:spPr/>
      <dgm:t>
        <a:bodyPr/>
        <a:lstStyle/>
        <a:p>
          <a:endParaRPr lang="es-ES"/>
        </a:p>
      </dgm:t>
    </dgm:pt>
    <dgm:pt modelId="{BDFC502E-1AB7-4482-BA0A-1F05A941A9D6}" type="sibTrans" cxnId="{9E2DC33A-EDE8-4629-8F2D-DAB0D63A2596}">
      <dgm:prSet/>
      <dgm:spPr/>
      <dgm:t>
        <a:bodyPr/>
        <a:lstStyle/>
        <a:p>
          <a:endParaRPr lang="es-ES"/>
        </a:p>
      </dgm:t>
    </dgm:pt>
    <dgm:pt modelId="{28D2C238-7D75-41FA-B002-F86277E041F0}">
      <dgm:prSet phldrT="[Texto]"/>
      <dgm:spPr/>
      <dgm:t>
        <a:bodyPr/>
        <a:lstStyle/>
        <a:p>
          <a:r>
            <a:rPr lang="es-ES" dirty="0" smtClean="0"/>
            <a:t>Apoyo para acceder a certificaciones de calidad</a:t>
          </a:r>
          <a:endParaRPr lang="es-ES" dirty="0"/>
        </a:p>
      </dgm:t>
    </dgm:pt>
    <dgm:pt modelId="{561A7FEF-7C24-4C6B-B3DF-0A5E81F60F55}" type="parTrans" cxnId="{A2AB7005-EDCA-4238-968E-2882B649EB4E}">
      <dgm:prSet/>
      <dgm:spPr/>
      <dgm:t>
        <a:bodyPr/>
        <a:lstStyle/>
        <a:p>
          <a:endParaRPr lang="es-ES"/>
        </a:p>
      </dgm:t>
    </dgm:pt>
    <dgm:pt modelId="{A5AC10E1-86EF-443D-AD81-75487895778A}" type="sibTrans" cxnId="{A2AB7005-EDCA-4238-968E-2882B649EB4E}">
      <dgm:prSet/>
      <dgm:spPr/>
      <dgm:t>
        <a:bodyPr/>
        <a:lstStyle/>
        <a:p>
          <a:endParaRPr lang="es-ES"/>
        </a:p>
      </dgm:t>
    </dgm:pt>
    <dgm:pt modelId="{3B02FBA4-C124-4C1E-A377-ACC5B824B769}" type="pres">
      <dgm:prSet presAssocID="{0B5BEE3C-8F99-487D-B8FA-C7F52D0A71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CFBC4B8-7957-42AE-A2A1-976DE8A3F1F5}" type="pres">
      <dgm:prSet presAssocID="{AF9C70B2-E5B2-4925-9274-7D91A801D2F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27555C7-06E6-4149-A5E6-A3DF97790623}" type="pres">
      <dgm:prSet presAssocID="{AF9C70B2-E5B2-4925-9274-7D91A801D2F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D59A05-2404-4A91-8FA3-A68717107445}" type="pres">
      <dgm:prSet presAssocID="{EC89823D-2BFC-4410-95BE-923B991FF0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E2351B-444B-41E3-850B-223DCB89526E}" type="pres">
      <dgm:prSet presAssocID="{EC89823D-2BFC-4410-95BE-923B991FF0E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2EA2D5-3668-40DC-A0EF-FED39B4FFCDB}" type="pres">
      <dgm:prSet presAssocID="{CAD3A171-4CF5-4E27-9391-69C7202BE27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8804381-E304-4756-A1F6-D7B5E9575307}" type="pres">
      <dgm:prSet presAssocID="{CAD3A171-4CF5-4E27-9391-69C7202BE277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DD4C210-22AD-4ABD-9DEF-AB7318275B64}" type="presOf" srcId="{05F41CDA-6617-47B8-BA26-574E64DB2652}" destId="{C27555C7-06E6-4149-A5E6-A3DF97790623}" srcOrd="0" destOrd="2" presId="urn:microsoft.com/office/officeart/2005/8/layout/vList2"/>
    <dgm:cxn modelId="{AE876C50-7A88-4E69-B8C7-3675C0560CB2}" type="presOf" srcId="{834FFC20-3A73-48AD-8681-601E203BD07D}" destId="{C27555C7-06E6-4149-A5E6-A3DF97790623}" srcOrd="0" destOrd="4" presId="urn:microsoft.com/office/officeart/2005/8/layout/vList2"/>
    <dgm:cxn modelId="{9BC68AD2-D0F5-4470-AAFA-D5BF11E86745}" srcId="{AF9C70B2-E5B2-4925-9274-7D91A801D2FE}" destId="{834FFC20-3A73-48AD-8681-601E203BD07D}" srcOrd="4" destOrd="0" parTransId="{478180C1-3443-4EA9-93D0-D0EB9FEEF533}" sibTransId="{BD99E555-5E56-49D2-B539-8A9357608799}"/>
    <dgm:cxn modelId="{2F22FF41-A6F5-492A-942A-0820EFC6FF60}" srcId="{AF9C70B2-E5B2-4925-9274-7D91A801D2FE}" destId="{05F41CDA-6617-47B8-BA26-574E64DB2652}" srcOrd="2" destOrd="0" parTransId="{0EF3762B-2BE2-4555-B30E-4EB5C06DAFCB}" sibTransId="{0188E9EF-35E2-43E3-BF41-5D60B7E45B37}"/>
    <dgm:cxn modelId="{9E2DC33A-EDE8-4629-8F2D-DAB0D63A2596}" srcId="{0B5BEE3C-8F99-487D-B8FA-C7F52D0A710D}" destId="{CAD3A171-4CF5-4E27-9391-69C7202BE277}" srcOrd="2" destOrd="0" parTransId="{6EC5A16A-5EE6-499D-A468-C3170CF4C72F}" sibTransId="{BDFC502E-1AB7-4482-BA0A-1F05A941A9D6}"/>
    <dgm:cxn modelId="{3EB1DABA-111C-4BC1-BD39-BD7522E0CD00}" type="presOf" srcId="{232351B0-BDFB-4825-B00F-E0DF9A876918}" destId="{C27555C7-06E6-4149-A5E6-A3DF97790623}" srcOrd="0" destOrd="1" presId="urn:microsoft.com/office/officeart/2005/8/layout/vList2"/>
    <dgm:cxn modelId="{9F80875A-6879-4798-94E6-158A75AB6619}" srcId="{0B5BEE3C-8F99-487D-B8FA-C7F52D0A710D}" destId="{EC89823D-2BFC-4410-95BE-923B991FF0E7}" srcOrd="1" destOrd="0" parTransId="{2AE02F3D-83E1-4E00-A4EA-10937D93A111}" sibTransId="{F5AC224D-DA3F-48BA-B5E3-91BBF545E640}"/>
    <dgm:cxn modelId="{839741ED-0713-4EC1-A9C9-52F8A46A1DF7}" srcId="{AF9C70B2-E5B2-4925-9274-7D91A801D2FE}" destId="{C85FCBF7-830F-48CD-A114-D5F1B9E8625F}" srcOrd="3" destOrd="0" parTransId="{180DCB9F-8107-4534-A6F9-69683A72891A}" sibTransId="{5447229E-F147-4220-9194-5D635AC05781}"/>
    <dgm:cxn modelId="{1FA4BABD-6BDE-4BF0-A136-18E843A06A67}" type="presOf" srcId="{25936F2A-9369-470D-A968-4D58A6A509D9}" destId="{5DE2351B-444B-41E3-850B-223DCB89526E}" srcOrd="0" destOrd="0" presId="urn:microsoft.com/office/officeart/2005/8/layout/vList2"/>
    <dgm:cxn modelId="{F8869803-F8CB-4074-9E6D-5CD12660DFEB}" type="presOf" srcId="{AF9C70B2-E5B2-4925-9274-7D91A801D2FE}" destId="{7CFBC4B8-7957-42AE-A2A1-976DE8A3F1F5}" srcOrd="0" destOrd="0" presId="urn:microsoft.com/office/officeart/2005/8/layout/vList2"/>
    <dgm:cxn modelId="{EA254AD1-BAC2-4A60-80C7-D56CE2A49C21}" srcId="{0B5BEE3C-8F99-487D-B8FA-C7F52D0A710D}" destId="{AF9C70B2-E5B2-4925-9274-7D91A801D2FE}" srcOrd="0" destOrd="0" parTransId="{345ECE8B-5A91-4265-8669-CB24F4110B98}" sibTransId="{13E52946-C4FE-493C-A420-23F70D126553}"/>
    <dgm:cxn modelId="{20AEED31-9948-4F68-B104-DE71B4885706}" srcId="{EC89823D-2BFC-4410-95BE-923B991FF0E7}" destId="{25936F2A-9369-470D-A968-4D58A6A509D9}" srcOrd="0" destOrd="0" parTransId="{FB965789-63CB-4D8D-9585-11024DB884EF}" sibTransId="{54298682-9140-426A-8C01-0491A346C09C}"/>
    <dgm:cxn modelId="{B2689DDC-E137-4A45-AC97-20FE141CDA39}" type="presOf" srcId="{EC89823D-2BFC-4410-95BE-923B991FF0E7}" destId="{ACD59A05-2404-4A91-8FA3-A68717107445}" srcOrd="0" destOrd="0" presId="urn:microsoft.com/office/officeart/2005/8/layout/vList2"/>
    <dgm:cxn modelId="{9C30822B-73C4-4540-960D-301F5FD0A847}" srcId="{AF9C70B2-E5B2-4925-9274-7D91A801D2FE}" destId="{232351B0-BDFB-4825-B00F-E0DF9A876918}" srcOrd="1" destOrd="0" parTransId="{36B079BC-9553-4F23-8087-AF8633C4DBCB}" sibTransId="{1980C94D-DD6F-44EA-A31B-89B5D63B755E}"/>
    <dgm:cxn modelId="{E4E5AC6C-2207-424B-B1F3-D9E6C2444A8F}" type="presOf" srcId="{28D2C238-7D75-41FA-B002-F86277E041F0}" destId="{18804381-E304-4756-A1F6-D7B5E9575307}" srcOrd="0" destOrd="0" presId="urn:microsoft.com/office/officeart/2005/8/layout/vList2"/>
    <dgm:cxn modelId="{77CD81EB-D423-43BA-ACC0-FD69CDA5C672}" type="presOf" srcId="{0B5BEE3C-8F99-487D-B8FA-C7F52D0A710D}" destId="{3B02FBA4-C124-4C1E-A377-ACC5B824B769}" srcOrd="0" destOrd="0" presId="urn:microsoft.com/office/officeart/2005/8/layout/vList2"/>
    <dgm:cxn modelId="{5333AB84-BE8D-426A-8EEF-97E32841B615}" type="presOf" srcId="{5D9DE4EE-82D8-498A-AE4D-77CC4E78F9F5}" destId="{C27555C7-06E6-4149-A5E6-A3DF97790623}" srcOrd="0" destOrd="0" presId="urn:microsoft.com/office/officeart/2005/8/layout/vList2"/>
    <dgm:cxn modelId="{CD2A7AEB-E86C-4876-9CD8-F69C65C03F39}" srcId="{EC89823D-2BFC-4410-95BE-923B991FF0E7}" destId="{5CC892AD-FF84-4111-BE71-48698DB6A34A}" srcOrd="1" destOrd="0" parTransId="{8E318307-6C65-4552-907B-3AD7B4E48028}" sibTransId="{8BFD65D1-A580-4541-B397-35DF7958595C}"/>
    <dgm:cxn modelId="{F17D59A9-7A55-4DBC-8334-51C2FA75D77F}" type="presOf" srcId="{5CC892AD-FF84-4111-BE71-48698DB6A34A}" destId="{5DE2351B-444B-41E3-850B-223DCB89526E}" srcOrd="0" destOrd="1" presId="urn:microsoft.com/office/officeart/2005/8/layout/vList2"/>
    <dgm:cxn modelId="{DAE1247E-13F2-4038-97FF-F642E33DD4CB}" type="presOf" srcId="{CAD3A171-4CF5-4E27-9391-69C7202BE277}" destId="{732EA2D5-3668-40DC-A0EF-FED39B4FFCDB}" srcOrd="0" destOrd="0" presId="urn:microsoft.com/office/officeart/2005/8/layout/vList2"/>
    <dgm:cxn modelId="{A2AB7005-EDCA-4238-968E-2882B649EB4E}" srcId="{CAD3A171-4CF5-4E27-9391-69C7202BE277}" destId="{28D2C238-7D75-41FA-B002-F86277E041F0}" srcOrd="0" destOrd="0" parTransId="{561A7FEF-7C24-4C6B-B3DF-0A5E81F60F55}" sibTransId="{A5AC10E1-86EF-443D-AD81-75487895778A}"/>
    <dgm:cxn modelId="{923E9705-6BFF-47A2-9A4D-14B8E699EB37}" type="presOf" srcId="{C85FCBF7-830F-48CD-A114-D5F1B9E8625F}" destId="{C27555C7-06E6-4149-A5E6-A3DF97790623}" srcOrd="0" destOrd="3" presId="urn:microsoft.com/office/officeart/2005/8/layout/vList2"/>
    <dgm:cxn modelId="{E8144D78-0864-468C-A875-E15F63CDCCAD}" srcId="{AF9C70B2-E5B2-4925-9274-7D91A801D2FE}" destId="{5D9DE4EE-82D8-498A-AE4D-77CC4E78F9F5}" srcOrd="0" destOrd="0" parTransId="{2104EF1E-FCAA-4601-A556-C72C5F3057A3}" sibTransId="{9E6898BC-293C-4A35-A93B-E521FD588415}"/>
    <dgm:cxn modelId="{9BAE63DF-5B14-4DAF-8757-13937BFB02FE}" type="presOf" srcId="{55ACB9BD-8D01-4ABF-BB5D-2C2BEC50B02E}" destId="{5DE2351B-444B-41E3-850B-223DCB89526E}" srcOrd="0" destOrd="2" presId="urn:microsoft.com/office/officeart/2005/8/layout/vList2"/>
    <dgm:cxn modelId="{7E210FD9-EC63-44A9-AD13-9F10BA05F9CF}" srcId="{EC89823D-2BFC-4410-95BE-923B991FF0E7}" destId="{55ACB9BD-8D01-4ABF-BB5D-2C2BEC50B02E}" srcOrd="2" destOrd="0" parTransId="{4CFECED8-A8FB-4FA3-B3A6-950F3F03D82E}" sibTransId="{5244B950-4DC2-4063-A9FD-4909F7B481AA}"/>
    <dgm:cxn modelId="{23B54CEE-6DAA-4E58-A923-13E6DE3D31C5}" type="presParOf" srcId="{3B02FBA4-C124-4C1E-A377-ACC5B824B769}" destId="{7CFBC4B8-7957-42AE-A2A1-976DE8A3F1F5}" srcOrd="0" destOrd="0" presId="urn:microsoft.com/office/officeart/2005/8/layout/vList2"/>
    <dgm:cxn modelId="{455252EB-AC02-4746-9464-05F8339C81A9}" type="presParOf" srcId="{3B02FBA4-C124-4C1E-A377-ACC5B824B769}" destId="{C27555C7-06E6-4149-A5E6-A3DF97790623}" srcOrd="1" destOrd="0" presId="urn:microsoft.com/office/officeart/2005/8/layout/vList2"/>
    <dgm:cxn modelId="{02FC3AC1-5DC9-490B-AB84-3DE4261B206D}" type="presParOf" srcId="{3B02FBA4-C124-4C1E-A377-ACC5B824B769}" destId="{ACD59A05-2404-4A91-8FA3-A68717107445}" srcOrd="2" destOrd="0" presId="urn:microsoft.com/office/officeart/2005/8/layout/vList2"/>
    <dgm:cxn modelId="{64F0CB52-09B2-485A-BB6D-2CA305A91DC0}" type="presParOf" srcId="{3B02FBA4-C124-4C1E-A377-ACC5B824B769}" destId="{5DE2351B-444B-41E3-850B-223DCB89526E}" srcOrd="3" destOrd="0" presId="urn:microsoft.com/office/officeart/2005/8/layout/vList2"/>
    <dgm:cxn modelId="{98860124-1AD8-4519-B08B-DE3C4C88B6F6}" type="presParOf" srcId="{3B02FBA4-C124-4C1E-A377-ACC5B824B769}" destId="{732EA2D5-3668-40DC-A0EF-FED39B4FFCDB}" srcOrd="4" destOrd="0" presId="urn:microsoft.com/office/officeart/2005/8/layout/vList2"/>
    <dgm:cxn modelId="{D8B92E8B-4159-44C1-97A0-6E15E2C9A81D}" type="presParOf" srcId="{3B02FBA4-C124-4C1E-A377-ACC5B824B769}" destId="{18804381-E304-4756-A1F6-D7B5E957530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240F328-3E31-4E6E-A73C-2CA6347C4C67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66479F85-ED39-478F-AAFC-4B9584BECFC7}">
      <dgm:prSet phldrT="[Texto]"/>
      <dgm:spPr/>
      <dgm:t>
        <a:bodyPr/>
        <a:lstStyle/>
        <a:p>
          <a:r>
            <a:rPr lang="es-ES" dirty="0" smtClean="0"/>
            <a:t>Mayor difusión y utilización</a:t>
          </a:r>
          <a:endParaRPr lang="es-ES" dirty="0"/>
        </a:p>
      </dgm:t>
    </dgm:pt>
    <dgm:pt modelId="{DAF27D49-87C9-4B9F-85FF-A96913EA44A7}" type="parTrans" cxnId="{339A4557-E85C-4AF2-BBA9-AC35E654E8EB}">
      <dgm:prSet/>
      <dgm:spPr/>
      <dgm:t>
        <a:bodyPr/>
        <a:lstStyle/>
        <a:p>
          <a:endParaRPr lang="es-ES"/>
        </a:p>
      </dgm:t>
    </dgm:pt>
    <dgm:pt modelId="{D22B3640-ADB7-4701-8FA0-BD176699B9DB}" type="sibTrans" cxnId="{339A4557-E85C-4AF2-BBA9-AC35E654E8EB}">
      <dgm:prSet/>
      <dgm:spPr/>
      <dgm:t>
        <a:bodyPr/>
        <a:lstStyle/>
        <a:p>
          <a:endParaRPr lang="es-ES"/>
        </a:p>
      </dgm:t>
    </dgm:pt>
    <dgm:pt modelId="{156C1064-AC04-4D7A-A664-A78A307F0C77}">
      <dgm:prSet phldrT="[Texto]"/>
      <dgm:spPr/>
      <dgm:t>
        <a:bodyPr/>
        <a:lstStyle/>
        <a:p>
          <a:r>
            <a:rPr lang="es-ES" dirty="0" smtClean="0">
              <a:solidFill>
                <a:schemeClr val="accent5">
                  <a:lumMod val="50000"/>
                </a:schemeClr>
              </a:solidFill>
            </a:rPr>
            <a:t>Mayor conocimiento y baja utilización</a:t>
          </a:r>
          <a:endParaRPr lang="es-ES" dirty="0">
            <a:solidFill>
              <a:schemeClr val="accent5">
                <a:lumMod val="50000"/>
              </a:schemeClr>
            </a:solidFill>
          </a:endParaRPr>
        </a:p>
      </dgm:t>
    </dgm:pt>
    <dgm:pt modelId="{6B709F40-6425-4F9C-B2C3-D8FCF06AB525}" type="parTrans" cxnId="{6DEFF50C-8B4A-4BB6-B2A6-F3AF1B305281}">
      <dgm:prSet/>
      <dgm:spPr/>
      <dgm:t>
        <a:bodyPr/>
        <a:lstStyle/>
        <a:p>
          <a:endParaRPr lang="es-ES"/>
        </a:p>
      </dgm:t>
    </dgm:pt>
    <dgm:pt modelId="{998BDDE2-D74B-4582-A973-40B88560E4F2}" type="sibTrans" cxnId="{6DEFF50C-8B4A-4BB6-B2A6-F3AF1B305281}">
      <dgm:prSet/>
      <dgm:spPr/>
      <dgm:t>
        <a:bodyPr/>
        <a:lstStyle/>
        <a:p>
          <a:endParaRPr lang="es-ES"/>
        </a:p>
      </dgm:t>
    </dgm:pt>
    <dgm:pt modelId="{DBF916F7-DFBF-4538-A724-C07FAD50AFED}">
      <dgm:prSet/>
      <dgm:spPr/>
      <dgm:t>
        <a:bodyPr/>
        <a:lstStyle/>
        <a:p>
          <a:r>
            <a:rPr lang="es-ES" dirty="0" smtClean="0"/>
            <a:t>Apoyo para efectuar misiones de negocios</a:t>
          </a:r>
          <a:endParaRPr lang="es-ES" dirty="0"/>
        </a:p>
      </dgm:t>
    </dgm:pt>
    <dgm:pt modelId="{80492F7C-96C7-4AF7-A57B-502F62AE98C5}" type="parTrans" cxnId="{9EDF07D1-DD1F-4A88-B9A4-225E939C6B5F}">
      <dgm:prSet/>
      <dgm:spPr/>
      <dgm:t>
        <a:bodyPr/>
        <a:lstStyle/>
        <a:p>
          <a:endParaRPr lang="es-ES"/>
        </a:p>
      </dgm:t>
    </dgm:pt>
    <dgm:pt modelId="{00F62B0C-1D14-40EA-B659-50AA91657C72}" type="sibTrans" cxnId="{9EDF07D1-DD1F-4A88-B9A4-225E939C6B5F}">
      <dgm:prSet/>
      <dgm:spPr/>
      <dgm:t>
        <a:bodyPr/>
        <a:lstStyle/>
        <a:p>
          <a:endParaRPr lang="es-ES"/>
        </a:p>
      </dgm:t>
    </dgm:pt>
    <dgm:pt modelId="{BE58B086-999B-49E5-87DF-D2F2B5FFC98E}">
      <dgm:prSet/>
      <dgm:spPr/>
      <dgm:t>
        <a:bodyPr/>
        <a:lstStyle/>
        <a:p>
          <a:r>
            <a:rPr lang="es-ES" dirty="0" smtClean="0"/>
            <a:t>Incentivos para la formación de personal</a:t>
          </a:r>
        </a:p>
      </dgm:t>
    </dgm:pt>
    <dgm:pt modelId="{4F9B37A4-06F3-4E08-8B40-CCE59DA38EB0}" type="parTrans" cxnId="{A4EB8567-0976-417F-99C1-D7E34D72D26C}">
      <dgm:prSet/>
      <dgm:spPr/>
      <dgm:t>
        <a:bodyPr/>
        <a:lstStyle/>
        <a:p>
          <a:endParaRPr lang="es-ES"/>
        </a:p>
      </dgm:t>
    </dgm:pt>
    <dgm:pt modelId="{896229EB-BB93-4AD4-9714-1EBF397D42BC}" type="sibTrans" cxnId="{A4EB8567-0976-417F-99C1-D7E34D72D26C}">
      <dgm:prSet/>
      <dgm:spPr/>
      <dgm:t>
        <a:bodyPr/>
        <a:lstStyle/>
        <a:p>
          <a:endParaRPr lang="es-ES"/>
        </a:p>
      </dgm:t>
    </dgm:pt>
    <dgm:pt modelId="{7D8D3FD4-1803-4D2C-9720-610D9D6C285F}">
      <dgm:prSet/>
      <dgm:spPr/>
      <dgm:t>
        <a:bodyPr/>
        <a:lstStyle/>
        <a:p>
          <a:r>
            <a:rPr lang="es-ES" dirty="0" smtClean="0"/>
            <a:t>Asesoramiento para la generación de X</a:t>
          </a:r>
        </a:p>
      </dgm:t>
    </dgm:pt>
    <dgm:pt modelId="{CDB0A936-4EC6-4F20-AAA1-3B6FF9EE02CE}" type="parTrans" cxnId="{8BEC55F1-95D9-4A22-B8CF-CBC59CCF7CA6}">
      <dgm:prSet/>
      <dgm:spPr/>
      <dgm:t>
        <a:bodyPr/>
        <a:lstStyle/>
        <a:p>
          <a:endParaRPr lang="es-ES"/>
        </a:p>
      </dgm:t>
    </dgm:pt>
    <dgm:pt modelId="{2DDF5219-1C85-4CF5-8777-A6963ECCF019}" type="sibTrans" cxnId="{8BEC55F1-95D9-4A22-B8CF-CBC59CCF7CA6}">
      <dgm:prSet/>
      <dgm:spPr/>
      <dgm:t>
        <a:bodyPr/>
        <a:lstStyle/>
        <a:p>
          <a:endParaRPr lang="es-ES"/>
        </a:p>
      </dgm:t>
    </dgm:pt>
    <dgm:pt modelId="{CF51C079-5406-40B3-920B-48A67DB89D20}">
      <dgm:prSet/>
      <dgm:spPr/>
      <dgm:t>
        <a:bodyPr/>
        <a:lstStyle/>
        <a:p>
          <a:r>
            <a:rPr lang="es-ES" dirty="0" smtClean="0"/>
            <a:t>Apoyo para acceder a certificaciones de calidad</a:t>
          </a:r>
          <a:endParaRPr lang="es-ES" dirty="0"/>
        </a:p>
      </dgm:t>
    </dgm:pt>
    <dgm:pt modelId="{F07A20E2-B9B6-4355-B161-66C15FF82E48}" type="parTrans" cxnId="{38487633-CE8D-4EFA-A78E-A3C36B599AD2}">
      <dgm:prSet/>
      <dgm:spPr/>
      <dgm:t>
        <a:bodyPr/>
        <a:lstStyle/>
        <a:p>
          <a:endParaRPr lang="es-ES"/>
        </a:p>
      </dgm:t>
    </dgm:pt>
    <dgm:pt modelId="{39B1F119-2E8A-4FFC-ACB2-170A22C416E8}" type="sibTrans" cxnId="{38487633-CE8D-4EFA-A78E-A3C36B599AD2}">
      <dgm:prSet/>
      <dgm:spPr/>
      <dgm:t>
        <a:bodyPr/>
        <a:lstStyle/>
        <a:p>
          <a:endParaRPr lang="es-ES"/>
        </a:p>
      </dgm:t>
    </dgm:pt>
    <dgm:pt modelId="{3F00DB22-7653-49A0-9CCD-CC0BC2D59D4C}">
      <dgm:prSet/>
      <dgm:spPr/>
      <dgm:t>
        <a:bodyPr/>
        <a:lstStyle/>
        <a:p>
          <a:r>
            <a:rPr lang="es-ES" dirty="0" smtClean="0"/>
            <a:t>Políticas de desarrollo de parques tecnológicos</a:t>
          </a:r>
          <a:endParaRPr lang="es-ES" dirty="0"/>
        </a:p>
      </dgm:t>
    </dgm:pt>
    <dgm:pt modelId="{13FAC5F3-3AAC-4F8C-B22A-FC7A27C8FB0D}" type="parTrans" cxnId="{EF68BE77-9740-4E45-9917-F5586F755117}">
      <dgm:prSet/>
      <dgm:spPr/>
      <dgm:t>
        <a:bodyPr/>
        <a:lstStyle/>
        <a:p>
          <a:endParaRPr lang="es-ES"/>
        </a:p>
      </dgm:t>
    </dgm:pt>
    <dgm:pt modelId="{366C1444-1B4F-4B7F-88EA-0109F6AC56A0}" type="sibTrans" cxnId="{EF68BE77-9740-4E45-9917-F5586F755117}">
      <dgm:prSet/>
      <dgm:spPr/>
      <dgm:t>
        <a:bodyPr/>
        <a:lstStyle/>
        <a:p>
          <a:endParaRPr lang="es-ES"/>
        </a:p>
      </dgm:t>
    </dgm:pt>
    <dgm:pt modelId="{D77870F1-D663-46A8-9D49-B68B4F96BAFA}">
      <dgm:prSet/>
      <dgm:spPr/>
      <dgm:t>
        <a:bodyPr/>
        <a:lstStyle/>
        <a:p>
          <a:r>
            <a:rPr lang="es-ES" dirty="0" smtClean="0"/>
            <a:t>Regímenes de ZF (excepción: Uruguay)</a:t>
          </a:r>
          <a:endParaRPr lang="es-ES" dirty="0"/>
        </a:p>
      </dgm:t>
    </dgm:pt>
    <dgm:pt modelId="{6FDA3AA4-DFB7-416E-98F0-63D4CAD3D725}" type="parTrans" cxnId="{7F341174-45DF-40CC-8735-EDCF978A7A40}">
      <dgm:prSet/>
      <dgm:spPr/>
      <dgm:t>
        <a:bodyPr/>
        <a:lstStyle/>
        <a:p>
          <a:endParaRPr lang="es-ES"/>
        </a:p>
      </dgm:t>
    </dgm:pt>
    <dgm:pt modelId="{2F1596FF-522D-4ED5-9F2F-C42E212DFEA5}" type="sibTrans" cxnId="{7F341174-45DF-40CC-8735-EDCF978A7A40}">
      <dgm:prSet/>
      <dgm:spPr/>
      <dgm:t>
        <a:bodyPr/>
        <a:lstStyle/>
        <a:p>
          <a:endParaRPr lang="es-ES"/>
        </a:p>
      </dgm:t>
    </dgm:pt>
    <dgm:pt modelId="{8DC2B864-3386-413B-B188-CA4C99333969}" type="pres">
      <dgm:prSet presAssocID="{2240F328-3E31-4E6E-A73C-2CA6347C4C6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662A7D3-B58B-4083-AF37-B4CD6C9ABC1C}" type="pres">
      <dgm:prSet presAssocID="{66479F85-ED39-478F-AAFC-4B9584BECFC7}" presName="parentLin" presStyleCnt="0"/>
      <dgm:spPr/>
    </dgm:pt>
    <dgm:pt modelId="{E64ECA6A-9FD3-459B-B215-E3D2ACE91FEC}" type="pres">
      <dgm:prSet presAssocID="{66479F85-ED39-478F-AAFC-4B9584BECFC7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1EF45172-CA4A-4689-A6B6-C3811F7657D8}" type="pres">
      <dgm:prSet presAssocID="{66479F85-ED39-478F-AAFC-4B9584BECFC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51CAD0-EDEA-4C85-B017-083CE6E62414}" type="pres">
      <dgm:prSet presAssocID="{66479F85-ED39-478F-AAFC-4B9584BECFC7}" presName="negativeSpace" presStyleCnt="0"/>
      <dgm:spPr/>
    </dgm:pt>
    <dgm:pt modelId="{F2F23B0C-EEEB-4F0B-8AA9-7876A5C9D7E4}" type="pres">
      <dgm:prSet presAssocID="{66479F85-ED39-478F-AAFC-4B9584BECFC7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9020A1-5932-48DA-8ED1-10DE6C94505F}" type="pres">
      <dgm:prSet presAssocID="{D22B3640-ADB7-4701-8FA0-BD176699B9DB}" presName="spaceBetweenRectangles" presStyleCnt="0"/>
      <dgm:spPr/>
    </dgm:pt>
    <dgm:pt modelId="{CACD2053-D5A9-485C-BAB3-66B06F4AB228}" type="pres">
      <dgm:prSet presAssocID="{156C1064-AC04-4D7A-A664-A78A307F0C77}" presName="parentLin" presStyleCnt="0"/>
      <dgm:spPr/>
    </dgm:pt>
    <dgm:pt modelId="{F8C68C05-A916-4A39-AA32-3500F6D72062}" type="pres">
      <dgm:prSet presAssocID="{156C1064-AC04-4D7A-A664-A78A307F0C77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A0A82CED-4857-428B-84BA-B57986A5C314}" type="pres">
      <dgm:prSet presAssocID="{156C1064-AC04-4D7A-A664-A78A307F0C7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3CFA6F4-9132-4406-B1E1-C52CCC3186E0}" type="pres">
      <dgm:prSet presAssocID="{156C1064-AC04-4D7A-A664-A78A307F0C77}" presName="negativeSpace" presStyleCnt="0"/>
      <dgm:spPr/>
    </dgm:pt>
    <dgm:pt modelId="{3584528E-2F36-4B66-8BAA-21AA16A20CDF}" type="pres">
      <dgm:prSet presAssocID="{156C1064-AC04-4D7A-A664-A78A307F0C7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26B0212-2C9D-494D-817D-A62FCB7466B5}" type="presOf" srcId="{CF51C079-5406-40B3-920B-48A67DB89D20}" destId="{F2F23B0C-EEEB-4F0B-8AA9-7876A5C9D7E4}" srcOrd="0" destOrd="3" presId="urn:microsoft.com/office/officeart/2005/8/layout/list1"/>
    <dgm:cxn modelId="{C5740CEC-D2F3-4791-A0D3-192E3DEFC74D}" type="presOf" srcId="{66479F85-ED39-478F-AAFC-4B9584BECFC7}" destId="{1EF45172-CA4A-4689-A6B6-C3811F7657D8}" srcOrd="1" destOrd="0" presId="urn:microsoft.com/office/officeart/2005/8/layout/list1"/>
    <dgm:cxn modelId="{7F341174-45DF-40CC-8735-EDCF978A7A40}" srcId="{156C1064-AC04-4D7A-A664-A78A307F0C77}" destId="{D77870F1-D663-46A8-9D49-B68B4F96BAFA}" srcOrd="1" destOrd="0" parTransId="{6FDA3AA4-DFB7-416E-98F0-63D4CAD3D725}" sibTransId="{2F1596FF-522D-4ED5-9F2F-C42E212DFEA5}"/>
    <dgm:cxn modelId="{CFA4CAA2-7A7B-4696-AD58-89E3E3195BFD}" type="presOf" srcId="{156C1064-AC04-4D7A-A664-A78A307F0C77}" destId="{F8C68C05-A916-4A39-AA32-3500F6D72062}" srcOrd="0" destOrd="0" presId="urn:microsoft.com/office/officeart/2005/8/layout/list1"/>
    <dgm:cxn modelId="{EF68BE77-9740-4E45-9917-F5586F755117}" srcId="{156C1064-AC04-4D7A-A664-A78A307F0C77}" destId="{3F00DB22-7653-49A0-9CCD-CC0BC2D59D4C}" srcOrd="0" destOrd="0" parTransId="{13FAC5F3-3AAC-4F8C-B22A-FC7A27C8FB0D}" sibTransId="{366C1444-1B4F-4B7F-88EA-0109F6AC56A0}"/>
    <dgm:cxn modelId="{DFCFF9D8-D45B-4162-B824-90375A391255}" type="presOf" srcId="{DBF916F7-DFBF-4538-A724-C07FAD50AFED}" destId="{F2F23B0C-EEEB-4F0B-8AA9-7876A5C9D7E4}" srcOrd="0" destOrd="0" presId="urn:microsoft.com/office/officeart/2005/8/layout/list1"/>
    <dgm:cxn modelId="{E56F32FD-2D57-40EC-90E2-24CCF0587E1A}" type="presOf" srcId="{3F00DB22-7653-49A0-9CCD-CC0BC2D59D4C}" destId="{3584528E-2F36-4B66-8BAA-21AA16A20CDF}" srcOrd="0" destOrd="0" presId="urn:microsoft.com/office/officeart/2005/8/layout/list1"/>
    <dgm:cxn modelId="{932E9DFC-B953-4133-84A4-D337A0FA3A0E}" type="presOf" srcId="{2240F328-3E31-4E6E-A73C-2CA6347C4C67}" destId="{8DC2B864-3386-413B-B188-CA4C99333969}" srcOrd="0" destOrd="0" presId="urn:microsoft.com/office/officeart/2005/8/layout/list1"/>
    <dgm:cxn modelId="{A4EB8567-0976-417F-99C1-D7E34D72D26C}" srcId="{66479F85-ED39-478F-AAFC-4B9584BECFC7}" destId="{BE58B086-999B-49E5-87DF-D2F2B5FFC98E}" srcOrd="1" destOrd="0" parTransId="{4F9B37A4-06F3-4E08-8B40-CCE59DA38EB0}" sibTransId="{896229EB-BB93-4AD4-9714-1EBF397D42BC}"/>
    <dgm:cxn modelId="{339A4557-E85C-4AF2-BBA9-AC35E654E8EB}" srcId="{2240F328-3E31-4E6E-A73C-2CA6347C4C67}" destId="{66479F85-ED39-478F-AAFC-4B9584BECFC7}" srcOrd="0" destOrd="0" parTransId="{DAF27D49-87C9-4B9F-85FF-A96913EA44A7}" sibTransId="{D22B3640-ADB7-4701-8FA0-BD176699B9DB}"/>
    <dgm:cxn modelId="{E73B0B48-5C20-404C-833F-94C6C0430A94}" type="presOf" srcId="{BE58B086-999B-49E5-87DF-D2F2B5FFC98E}" destId="{F2F23B0C-EEEB-4F0B-8AA9-7876A5C9D7E4}" srcOrd="0" destOrd="1" presId="urn:microsoft.com/office/officeart/2005/8/layout/list1"/>
    <dgm:cxn modelId="{8BEC55F1-95D9-4A22-B8CF-CBC59CCF7CA6}" srcId="{66479F85-ED39-478F-AAFC-4B9584BECFC7}" destId="{7D8D3FD4-1803-4D2C-9720-610D9D6C285F}" srcOrd="2" destOrd="0" parTransId="{CDB0A936-4EC6-4F20-AAA1-3B6FF9EE02CE}" sibTransId="{2DDF5219-1C85-4CF5-8777-A6963ECCF019}"/>
    <dgm:cxn modelId="{C9E903F2-8FCA-4ED3-9658-1A3444854A96}" type="presOf" srcId="{156C1064-AC04-4D7A-A664-A78A307F0C77}" destId="{A0A82CED-4857-428B-84BA-B57986A5C314}" srcOrd="1" destOrd="0" presId="urn:microsoft.com/office/officeart/2005/8/layout/list1"/>
    <dgm:cxn modelId="{4C15EBD5-515C-4A43-A9F7-0A3B0AF95089}" type="presOf" srcId="{7D8D3FD4-1803-4D2C-9720-610D9D6C285F}" destId="{F2F23B0C-EEEB-4F0B-8AA9-7876A5C9D7E4}" srcOrd="0" destOrd="2" presId="urn:microsoft.com/office/officeart/2005/8/layout/list1"/>
    <dgm:cxn modelId="{6DEFF50C-8B4A-4BB6-B2A6-F3AF1B305281}" srcId="{2240F328-3E31-4E6E-A73C-2CA6347C4C67}" destId="{156C1064-AC04-4D7A-A664-A78A307F0C77}" srcOrd="1" destOrd="0" parTransId="{6B709F40-6425-4F9C-B2C3-D8FCF06AB525}" sibTransId="{998BDDE2-D74B-4582-A973-40B88560E4F2}"/>
    <dgm:cxn modelId="{CDBD7BB2-41FA-406A-B3C4-17FCD227DDA8}" type="presOf" srcId="{66479F85-ED39-478F-AAFC-4B9584BECFC7}" destId="{E64ECA6A-9FD3-459B-B215-E3D2ACE91FEC}" srcOrd="0" destOrd="0" presId="urn:microsoft.com/office/officeart/2005/8/layout/list1"/>
    <dgm:cxn modelId="{BA72BDC8-CC78-456B-BD7B-A5A6BB8A5143}" type="presOf" srcId="{D77870F1-D663-46A8-9D49-B68B4F96BAFA}" destId="{3584528E-2F36-4B66-8BAA-21AA16A20CDF}" srcOrd="0" destOrd="1" presId="urn:microsoft.com/office/officeart/2005/8/layout/list1"/>
    <dgm:cxn modelId="{9EDF07D1-DD1F-4A88-B9A4-225E939C6B5F}" srcId="{66479F85-ED39-478F-AAFC-4B9584BECFC7}" destId="{DBF916F7-DFBF-4538-A724-C07FAD50AFED}" srcOrd="0" destOrd="0" parTransId="{80492F7C-96C7-4AF7-A57B-502F62AE98C5}" sibTransId="{00F62B0C-1D14-40EA-B659-50AA91657C72}"/>
    <dgm:cxn modelId="{38487633-CE8D-4EFA-A78E-A3C36B599AD2}" srcId="{66479F85-ED39-478F-AAFC-4B9584BECFC7}" destId="{CF51C079-5406-40B3-920B-48A67DB89D20}" srcOrd="3" destOrd="0" parTransId="{F07A20E2-B9B6-4355-B161-66C15FF82E48}" sibTransId="{39B1F119-2E8A-4FFC-ACB2-170A22C416E8}"/>
    <dgm:cxn modelId="{C207849A-8AD8-4CB2-9296-2E6FB6E0C6F1}" type="presParOf" srcId="{8DC2B864-3386-413B-B188-CA4C99333969}" destId="{8662A7D3-B58B-4083-AF37-B4CD6C9ABC1C}" srcOrd="0" destOrd="0" presId="urn:microsoft.com/office/officeart/2005/8/layout/list1"/>
    <dgm:cxn modelId="{9679BEAE-8523-45B5-B4A3-68A5E32B06B7}" type="presParOf" srcId="{8662A7D3-B58B-4083-AF37-B4CD6C9ABC1C}" destId="{E64ECA6A-9FD3-459B-B215-E3D2ACE91FEC}" srcOrd="0" destOrd="0" presId="urn:microsoft.com/office/officeart/2005/8/layout/list1"/>
    <dgm:cxn modelId="{4A3B2FF6-9313-4CB8-98A1-701DFFE14444}" type="presParOf" srcId="{8662A7D3-B58B-4083-AF37-B4CD6C9ABC1C}" destId="{1EF45172-CA4A-4689-A6B6-C3811F7657D8}" srcOrd="1" destOrd="0" presId="urn:microsoft.com/office/officeart/2005/8/layout/list1"/>
    <dgm:cxn modelId="{2C877362-A665-4899-A9E3-62CDA44F95E7}" type="presParOf" srcId="{8DC2B864-3386-413B-B188-CA4C99333969}" destId="{CD51CAD0-EDEA-4C85-B017-083CE6E62414}" srcOrd="1" destOrd="0" presId="urn:microsoft.com/office/officeart/2005/8/layout/list1"/>
    <dgm:cxn modelId="{BB11B2D0-B520-44AD-9BE2-ADE49093C32E}" type="presParOf" srcId="{8DC2B864-3386-413B-B188-CA4C99333969}" destId="{F2F23B0C-EEEB-4F0B-8AA9-7876A5C9D7E4}" srcOrd="2" destOrd="0" presId="urn:microsoft.com/office/officeart/2005/8/layout/list1"/>
    <dgm:cxn modelId="{6B71B494-823F-477D-8267-4235766CD67F}" type="presParOf" srcId="{8DC2B864-3386-413B-B188-CA4C99333969}" destId="{F79020A1-5932-48DA-8ED1-10DE6C94505F}" srcOrd="3" destOrd="0" presId="urn:microsoft.com/office/officeart/2005/8/layout/list1"/>
    <dgm:cxn modelId="{E7CB1A62-901B-4904-9FEE-9F73AF1695C1}" type="presParOf" srcId="{8DC2B864-3386-413B-B188-CA4C99333969}" destId="{CACD2053-D5A9-485C-BAB3-66B06F4AB228}" srcOrd="4" destOrd="0" presId="urn:microsoft.com/office/officeart/2005/8/layout/list1"/>
    <dgm:cxn modelId="{7C9BC5DC-34AF-4B77-AAAD-E16C9EAD8A38}" type="presParOf" srcId="{CACD2053-D5A9-485C-BAB3-66B06F4AB228}" destId="{F8C68C05-A916-4A39-AA32-3500F6D72062}" srcOrd="0" destOrd="0" presId="urn:microsoft.com/office/officeart/2005/8/layout/list1"/>
    <dgm:cxn modelId="{ACE909EF-9744-4602-95F4-DFDA296998F0}" type="presParOf" srcId="{CACD2053-D5A9-485C-BAB3-66B06F4AB228}" destId="{A0A82CED-4857-428B-84BA-B57986A5C314}" srcOrd="1" destOrd="0" presId="urn:microsoft.com/office/officeart/2005/8/layout/list1"/>
    <dgm:cxn modelId="{F4DE04E0-5DF2-4E23-8432-CCCD91D562DB}" type="presParOf" srcId="{8DC2B864-3386-413B-B188-CA4C99333969}" destId="{C3CFA6F4-9132-4406-B1E1-C52CCC3186E0}" srcOrd="5" destOrd="0" presId="urn:microsoft.com/office/officeart/2005/8/layout/list1"/>
    <dgm:cxn modelId="{C1B0BB1F-BFFA-434B-BE1E-AB2A7DC79477}" type="presParOf" srcId="{8DC2B864-3386-413B-B188-CA4C99333969}" destId="{3584528E-2F36-4B66-8BAA-21AA16A20CD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15CDAA1C-E2A7-441C-A467-FF8BA0BC9A20}" type="doc">
      <dgm:prSet loTypeId="urn:microsoft.com/office/officeart/2005/8/layout/list1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ES"/>
        </a:p>
      </dgm:t>
    </dgm:pt>
    <dgm:pt modelId="{1AE110B8-066A-47DD-8BB1-F424A85A9FC8}">
      <dgm:prSet phldrT="[Texto]"/>
      <dgm:spPr/>
      <dgm:t>
        <a:bodyPr/>
        <a:lstStyle/>
        <a:p>
          <a:r>
            <a:rPr lang="es-ES" dirty="0" smtClean="0"/>
            <a:t>Incentivos tributarios disponibles</a:t>
          </a:r>
          <a:endParaRPr lang="es-ES" dirty="0"/>
        </a:p>
      </dgm:t>
    </dgm:pt>
    <dgm:pt modelId="{2321A817-AB0C-49BF-B2FA-1D4BB97B45C2}" type="parTrans" cxnId="{8C95B242-F613-4757-AF0E-124A3E025BDF}">
      <dgm:prSet/>
      <dgm:spPr/>
      <dgm:t>
        <a:bodyPr/>
        <a:lstStyle/>
        <a:p>
          <a:endParaRPr lang="es-ES"/>
        </a:p>
      </dgm:t>
    </dgm:pt>
    <dgm:pt modelId="{B458BF60-D09A-470D-BB0B-12A847039238}" type="sibTrans" cxnId="{8C95B242-F613-4757-AF0E-124A3E025BDF}">
      <dgm:prSet/>
      <dgm:spPr/>
      <dgm:t>
        <a:bodyPr/>
        <a:lstStyle/>
        <a:p>
          <a:endParaRPr lang="es-ES"/>
        </a:p>
      </dgm:t>
    </dgm:pt>
    <dgm:pt modelId="{48DC5817-21AA-48AA-8AB5-F0CFAB200F96}">
      <dgm:prSet phldrT="[Texto]"/>
      <dgm:spPr/>
      <dgm:t>
        <a:bodyPr/>
        <a:lstStyle/>
        <a:p>
          <a:r>
            <a:rPr lang="es-ES" dirty="0" smtClean="0">
              <a:solidFill>
                <a:schemeClr val="accent5">
                  <a:lumMod val="50000"/>
                </a:schemeClr>
              </a:solidFill>
            </a:rPr>
            <a:t>Esquemas de incentivos sectoriales </a:t>
          </a:r>
          <a:r>
            <a:rPr lang="es-ES" b="0" dirty="0" smtClean="0">
              <a:solidFill>
                <a:schemeClr val="accent5">
                  <a:lumMod val="50000"/>
                </a:schemeClr>
              </a:solidFill>
            </a:rPr>
            <a:t>(ej. </a:t>
          </a:r>
          <a:r>
            <a:rPr lang="es-ES" b="0" u="sng" dirty="0" smtClean="0">
              <a:solidFill>
                <a:schemeClr val="accent5">
                  <a:lumMod val="50000"/>
                </a:schemeClr>
              </a:solidFill>
            </a:rPr>
            <a:t>sólo</a:t>
          </a:r>
          <a:r>
            <a:rPr lang="es-ES" b="0" dirty="0" smtClean="0">
              <a:solidFill>
                <a:schemeClr val="accent5">
                  <a:lumMod val="50000"/>
                </a:schemeClr>
              </a:solidFill>
            </a:rPr>
            <a:t> software)</a:t>
          </a:r>
          <a:endParaRPr lang="es-ES" b="0" dirty="0">
            <a:solidFill>
              <a:schemeClr val="accent5">
                <a:lumMod val="50000"/>
              </a:schemeClr>
            </a:solidFill>
          </a:endParaRPr>
        </a:p>
      </dgm:t>
    </dgm:pt>
    <dgm:pt modelId="{690835E3-024F-4FE2-B749-6D7D880A02A4}" type="parTrans" cxnId="{EFF745CB-D43A-4E49-8754-2EBEB07BB4EC}">
      <dgm:prSet/>
      <dgm:spPr/>
      <dgm:t>
        <a:bodyPr/>
        <a:lstStyle/>
        <a:p>
          <a:endParaRPr lang="es-ES"/>
        </a:p>
      </dgm:t>
    </dgm:pt>
    <dgm:pt modelId="{CC45206B-3859-4F3F-8B4C-9B829405AB5C}" type="sibTrans" cxnId="{EFF745CB-D43A-4E49-8754-2EBEB07BB4EC}">
      <dgm:prSet/>
      <dgm:spPr/>
      <dgm:t>
        <a:bodyPr/>
        <a:lstStyle/>
        <a:p>
          <a:endParaRPr lang="es-ES"/>
        </a:p>
      </dgm:t>
    </dgm:pt>
    <dgm:pt modelId="{4A6DE386-1368-458C-A9B0-6DFB1E89F6C9}">
      <dgm:prSet/>
      <dgm:spPr/>
      <dgm:t>
        <a:bodyPr/>
        <a:lstStyle/>
        <a:p>
          <a:r>
            <a:rPr lang="es-ES" u="sng" dirty="0" smtClean="0"/>
            <a:t>Conocimiento</a:t>
          </a:r>
          <a:r>
            <a:rPr lang="es-ES" dirty="0" smtClean="0"/>
            <a:t>: saben más de la existencia de ciertas medidas de apoyo general </a:t>
          </a:r>
          <a:r>
            <a:rPr lang="es-ES" b="1" dirty="0" smtClean="0"/>
            <a:t>(para bienes y servicios indistintamente)</a:t>
          </a:r>
          <a:r>
            <a:rPr lang="es-ES" dirty="0" smtClean="0"/>
            <a:t> que de aquellos incentivos específicos a la exportación o a la inversión en el sector </a:t>
          </a:r>
          <a:r>
            <a:rPr lang="es-ES" b="1" dirty="0" smtClean="0"/>
            <a:t>de servicios </a:t>
          </a:r>
          <a:r>
            <a:rPr lang="es-ES" dirty="0" smtClean="0"/>
            <a:t>(a todos los sectores en general)</a:t>
          </a:r>
          <a:endParaRPr lang="es-ES" dirty="0"/>
        </a:p>
      </dgm:t>
    </dgm:pt>
    <dgm:pt modelId="{4F483AC5-6F6C-4B32-9E41-AC2BA189C30B}" type="parTrans" cxnId="{81EB3761-0597-48EE-93B8-303CC2D4954B}">
      <dgm:prSet/>
      <dgm:spPr/>
      <dgm:t>
        <a:bodyPr/>
        <a:lstStyle/>
        <a:p>
          <a:endParaRPr lang="es-ES"/>
        </a:p>
      </dgm:t>
    </dgm:pt>
    <dgm:pt modelId="{966A1332-C40F-4E21-BB01-4F278373FC73}" type="sibTrans" cxnId="{81EB3761-0597-48EE-93B8-303CC2D4954B}">
      <dgm:prSet/>
      <dgm:spPr/>
      <dgm:t>
        <a:bodyPr/>
        <a:lstStyle/>
        <a:p>
          <a:endParaRPr lang="es-ES"/>
        </a:p>
      </dgm:t>
    </dgm:pt>
    <dgm:pt modelId="{205DDA12-5C83-46B0-AE3D-74016A1D1259}">
      <dgm:prSet/>
      <dgm:spPr/>
      <dgm:t>
        <a:bodyPr/>
        <a:lstStyle/>
        <a:p>
          <a:r>
            <a:rPr lang="es-ES" u="sng" dirty="0" smtClean="0"/>
            <a:t>Utilización</a:t>
          </a:r>
          <a:r>
            <a:rPr lang="es-ES" dirty="0" smtClean="0"/>
            <a:t>: tienden a aprovechar más los incentivos específicos</a:t>
          </a:r>
        </a:p>
      </dgm:t>
    </dgm:pt>
    <dgm:pt modelId="{04B8E479-3CE3-4C2E-8837-84B658C6EF6F}" type="parTrans" cxnId="{08074F48-6E63-4105-A25F-9F0C5439A2C9}">
      <dgm:prSet/>
      <dgm:spPr/>
      <dgm:t>
        <a:bodyPr/>
        <a:lstStyle/>
        <a:p>
          <a:endParaRPr lang="es-ES"/>
        </a:p>
      </dgm:t>
    </dgm:pt>
    <dgm:pt modelId="{C46C8B6B-2AB9-4728-86E9-B33776F5B874}" type="sibTrans" cxnId="{08074F48-6E63-4105-A25F-9F0C5439A2C9}">
      <dgm:prSet/>
      <dgm:spPr/>
      <dgm:t>
        <a:bodyPr/>
        <a:lstStyle/>
        <a:p>
          <a:endParaRPr lang="es-ES"/>
        </a:p>
      </dgm:t>
    </dgm:pt>
    <dgm:pt modelId="{CA5AF337-9C7B-43D5-BF0D-494B000962A4}">
      <dgm:prSet/>
      <dgm:spPr/>
      <dgm:t>
        <a:bodyPr/>
        <a:lstStyle/>
        <a:p>
          <a:r>
            <a:rPr lang="es-ES" u="sng" dirty="0" smtClean="0"/>
            <a:t>Conocimiento</a:t>
          </a:r>
          <a:r>
            <a:rPr lang="es-ES" dirty="0" smtClean="0"/>
            <a:t>: los incentivos a </a:t>
          </a:r>
          <a:r>
            <a:rPr lang="es-ES" b="1" dirty="0" smtClean="0"/>
            <a:t>sectores particulares </a:t>
          </a:r>
          <a:r>
            <a:rPr lang="es-ES" dirty="0" smtClean="0"/>
            <a:t>de servicios son igual o más conocidos que los que apuntan a los </a:t>
          </a:r>
          <a:r>
            <a:rPr lang="es-ES" b="1" dirty="0" smtClean="0"/>
            <a:t>servicios en general</a:t>
          </a:r>
          <a:endParaRPr lang="es-ES" b="1" dirty="0"/>
        </a:p>
      </dgm:t>
    </dgm:pt>
    <dgm:pt modelId="{23DDA1A3-9B55-4957-925A-964C2BF6D4D5}" type="parTrans" cxnId="{BCFC0D45-E431-48C0-AFE3-466452BF8701}">
      <dgm:prSet/>
      <dgm:spPr/>
      <dgm:t>
        <a:bodyPr/>
        <a:lstStyle/>
        <a:p>
          <a:endParaRPr lang="es-ES"/>
        </a:p>
      </dgm:t>
    </dgm:pt>
    <dgm:pt modelId="{6CEFDB11-1BA1-4541-A31F-1952FA139E27}" type="sibTrans" cxnId="{BCFC0D45-E431-48C0-AFE3-466452BF8701}">
      <dgm:prSet/>
      <dgm:spPr/>
      <dgm:t>
        <a:bodyPr/>
        <a:lstStyle/>
        <a:p>
          <a:endParaRPr lang="es-ES"/>
        </a:p>
      </dgm:t>
    </dgm:pt>
    <dgm:pt modelId="{D164ED38-D192-43C9-B21B-99AC793F9422}">
      <dgm:prSet/>
      <dgm:spPr/>
      <dgm:t>
        <a:bodyPr/>
        <a:lstStyle/>
        <a:p>
          <a:r>
            <a:rPr lang="es-ES" u="sng" dirty="0" smtClean="0"/>
            <a:t>Utilización</a:t>
          </a:r>
          <a:r>
            <a:rPr lang="es-ES" dirty="0" smtClean="0"/>
            <a:t>: los </a:t>
          </a:r>
          <a:r>
            <a:rPr lang="es-ES" b="1" dirty="0" smtClean="0"/>
            <a:t>incentivos específicamente sectoriales</a:t>
          </a:r>
          <a:r>
            <a:rPr lang="es-ES" dirty="0" smtClean="0"/>
            <a:t> suelen ser relativamente menos empleados</a:t>
          </a:r>
        </a:p>
      </dgm:t>
    </dgm:pt>
    <dgm:pt modelId="{714E6370-0B4C-4D57-A99A-AEEAD226CB4E}" type="parTrans" cxnId="{98A53C9F-2709-4169-9BC1-3D16DBED2E9D}">
      <dgm:prSet/>
      <dgm:spPr/>
      <dgm:t>
        <a:bodyPr/>
        <a:lstStyle/>
        <a:p>
          <a:endParaRPr lang="es-ES"/>
        </a:p>
      </dgm:t>
    </dgm:pt>
    <dgm:pt modelId="{64B65235-3730-47F8-8DA1-A39742BDC0FE}" type="sibTrans" cxnId="{98A53C9F-2709-4169-9BC1-3D16DBED2E9D}">
      <dgm:prSet/>
      <dgm:spPr/>
      <dgm:t>
        <a:bodyPr/>
        <a:lstStyle/>
        <a:p>
          <a:endParaRPr lang="es-ES"/>
        </a:p>
      </dgm:t>
    </dgm:pt>
    <dgm:pt modelId="{A330238E-8000-481A-A91E-C73965F5CCA8}">
      <dgm:prSet/>
      <dgm:spPr/>
      <dgm:t>
        <a:bodyPr/>
        <a:lstStyle/>
        <a:p>
          <a:r>
            <a:rPr lang="es-ES" u="sng" dirty="0" smtClean="0"/>
            <a:t>Conclusión</a:t>
          </a:r>
          <a:r>
            <a:rPr lang="es-ES" dirty="0" smtClean="0"/>
            <a:t>: amplio margen de mejora en materia de difusión</a:t>
          </a:r>
        </a:p>
      </dgm:t>
    </dgm:pt>
    <dgm:pt modelId="{412835CD-53BC-4646-A7BC-C080A1150335}" type="parTrans" cxnId="{456C19A8-2CF8-4B03-A3DD-230C9D147760}">
      <dgm:prSet/>
      <dgm:spPr/>
      <dgm:t>
        <a:bodyPr/>
        <a:lstStyle/>
        <a:p>
          <a:endParaRPr lang="es-ES"/>
        </a:p>
      </dgm:t>
    </dgm:pt>
    <dgm:pt modelId="{4EB8D113-EE5A-4369-8BFD-3EAD95AAF25F}" type="sibTrans" cxnId="{456C19A8-2CF8-4B03-A3DD-230C9D147760}">
      <dgm:prSet/>
      <dgm:spPr/>
      <dgm:t>
        <a:bodyPr/>
        <a:lstStyle/>
        <a:p>
          <a:endParaRPr lang="es-ES"/>
        </a:p>
      </dgm:t>
    </dgm:pt>
    <dgm:pt modelId="{63AE2D98-17FF-4B75-A4D8-689C2FEA2EED}">
      <dgm:prSet/>
      <dgm:spPr/>
      <dgm:t>
        <a:bodyPr/>
        <a:lstStyle/>
        <a:p>
          <a:r>
            <a:rPr lang="es-ES" dirty="0" smtClean="0"/>
            <a:t>Podría resultar que firmas que no logran cumplir con los requisitos (¿más estrictos?) de los regímenes sectoriales, o por la propia complejidad de la aplicación, opten por recurrir a medidas más genéricas</a:t>
          </a:r>
        </a:p>
      </dgm:t>
    </dgm:pt>
    <dgm:pt modelId="{9D38A063-2DDF-4B20-9143-8B02DBE1B8A8}" type="parTrans" cxnId="{546C4176-D110-4CB4-A8B4-35265E5CFFF0}">
      <dgm:prSet/>
      <dgm:spPr/>
      <dgm:t>
        <a:bodyPr/>
        <a:lstStyle/>
        <a:p>
          <a:endParaRPr lang="es-ES"/>
        </a:p>
      </dgm:t>
    </dgm:pt>
    <dgm:pt modelId="{301A2C4F-EFB4-47AE-8A30-39C5FF6E185C}" type="sibTrans" cxnId="{546C4176-D110-4CB4-A8B4-35265E5CFFF0}">
      <dgm:prSet/>
      <dgm:spPr/>
      <dgm:t>
        <a:bodyPr/>
        <a:lstStyle/>
        <a:p>
          <a:endParaRPr lang="es-ES"/>
        </a:p>
      </dgm:t>
    </dgm:pt>
    <dgm:pt modelId="{CE1E2F2B-E9A6-4FCF-B3F3-9277789B4EA0}" type="pres">
      <dgm:prSet presAssocID="{15CDAA1C-E2A7-441C-A467-FF8BA0BC9A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F36479B-4DF9-4369-B580-D1286BE9BDFB}" type="pres">
      <dgm:prSet presAssocID="{1AE110B8-066A-47DD-8BB1-F424A85A9FC8}" presName="parentLin" presStyleCnt="0"/>
      <dgm:spPr/>
    </dgm:pt>
    <dgm:pt modelId="{2EC367EB-F1E3-4ED1-9B73-6F2D795D4F02}" type="pres">
      <dgm:prSet presAssocID="{1AE110B8-066A-47DD-8BB1-F424A85A9FC8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09C64D08-A795-4CB7-A054-2EF1E18017CD}" type="pres">
      <dgm:prSet presAssocID="{1AE110B8-066A-47DD-8BB1-F424A85A9FC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A86489-A8FA-4EB6-BDE4-11D115B42063}" type="pres">
      <dgm:prSet presAssocID="{1AE110B8-066A-47DD-8BB1-F424A85A9FC8}" presName="negativeSpace" presStyleCnt="0"/>
      <dgm:spPr/>
    </dgm:pt>
    <dgm:pt modelId="{A9BE3310-2F30-4F63-A828-F010E651110E}" type="pres">
      <dgm:prSet presAssocID="{1AE110B8-066A-47DD-8BB1-F424A85A9FC8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5F0398-812C-406B-8692-98F1C003D49B}" type="pres">
      <dgm:prSet presAssocID="{B458BF60-D09A-470D-BB0B-12A847039238}" presName="spaceBetweenRectangles" presStyleCnt="0"/>
      <dgm:spPr/>
    </dgm:pt>
    <dgm:pt modelId="{F8712815-C867-41A7-A3B1-D742E820437D}" type="pres">
      <dgm:prSet presAssocID="{48DC5817-21AA-48AA-8AB5-F0CFAB200F96}" presName="parentLin" presStyleCnt="0"/>
      <dgm:spPr/>
    </dgm:pt>
    <dgm:pt modelId="{39FD5FD8-0C13-42BF-9197-0828F1CE290A}" type="pres">
      <dgm:prSet presAssocID="{48DC5817-21AA-48AA-8AB5-F0CFAB200F96}" presName="parentLeftMargin" presStyleLbl="node1" presStyleIdx="0" presStyleCnt="2"/>
      <dgm:spPr/>
      <dgm:t>
        <a:bodyPr/>
        <a:lstStyle/>
        <a:p>
          <a:endParaRPr lang="es-ES"/>
        </a:p>
      </dgm:t>
    </dgm:pt>
    <dgm:pt modelId="{F009F89A-EAEC-4691-B9A2-5A7E8C7345B4}" type="pres">
      <dgm:prSet presAssocID="{48DC5817-21AA-48AA-8AB5-F0CFAB200F9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6F6648D-EB09-4CF4-811F-F8194D6E5994}" type="pres">
      <dgm:prSet presAssocID="{48DC5817-21AA-48AA-8AB5-F0CFAB200F96}" presName="negativeSpace" presStyleCnt="0"/>
      <dgm:spPr/>
    </dgm:pt>
    <dgm:pt modelId="{F57DC218-A3EC-4E11-9393-588247B1B58C}" type="pres">
      <dgm:prSet presAssocID="{48DC5817-21AA-48AA-8AB5-F0CFAB200F9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FF745CB-D43A-4E49-8754-2EBEB07BB4EC}" srcId="{15CDAA1C-E2A7-441C-A467-FF8BA0BC9A20}" destId="{48DC5817-21AA-48AA-8AB5-F0CFAB200F96}" srcOrd="1" destOrd="0" parTransId="{690835E3-024F-4FE2-B749-6D7D880A02A4}" sibTransId="{CC45206B-3859-4F3F-8B4C-9B829405AB5C}"/>
    <dgm:cxn modelId="{6E46185B-C230-4D94-B600-C09134159231}" type="presOf" srcId="{1AE110B8-066A-47DD-8BB1-F424A85A9FC8}" destId="{2EC367EB-F1E3-4ED1-9B73-6F2D795D4F02}" srcOrd="0" destOrd="0" presId="urn:microsoft.com/office/officeart/2005/8/layout/list1"/>
    <dgm:cxn modelId="{74DD700C-8257-447C-A677-4822DC60E70C}" type="presOf" srcId="{48DC5817-21AA-48AA-8AB5-F0CFAB200F96}" destId="{39FD5FD8-0C13-42BF-9197-0828F1CE290A}" srcOrd="0" destOrd="0" presId="urn:microsoft.com/office/officeart/2005/8/layout/list1"/>
    <dgm:cxn modelId="{8C95B242-F613-4757-AF0E-124A3E025BDF}" srcId="{15CDAA1C-E2A7-441C-A467-FF8BA0BC9A20}" destId="{1AE110B8-066A-47DD-8BB1-F424A85A9FC8}" srcOrd="0" destOrd="0" parTransId="{2321A817-AB0C-49BF-B2FA-1D4BB97B45C2}" sibTransId="{B458BF60-D09A-470D-BB0B-12A847039238}"/>
    <dgm:cxn modelId="{275AFC75-44EB-457D-AF5A-790BAB696437}" type="presOf" srcId="{63AE2D98-17FF-4B75-A4D8-689C2FEA2EED}" destId="{F57DC218-A3EC-4E11-9393-588247B1B58C}" srcOrd="0" destOrd="2" presId="urn:microsoft.com/office/officeart/2005/8/layout/list1"/>
    <dgm:cxn modelId="{546C4176-D110-4CB4-A8B4-35265E5CFFF0}" srcId="{48DC5817-21AA-48AA-8AB5-F0CFAB200F96}" destId="{63AE2D98-17FF-4B75-A4D8-689C2FEA2EED}" srcOrd="2" destOrd="0" parTransId="{9D38A063-2DDF-4B20-9143-8B02DBE1B8A8}" sibTransId="{301A2C4F-EFB4-47AE-8A30-39C5FF6E185C}"/>
    <dgm:cxn modelId="{08074F48-6E63-4105-A25F-9F0C5439A2C9}" srcId="{1AE110B8-066A-47DD-8BB1-F424A85A9FC8}" destId="{205DDA12-5C83-46B0-AE3D-74016A1D1259}" srcOrd="1" destOrd="0" parTransId="{04B8E479-3CE3-4C2E-8837-84B658C6EF6F}" sibTransId="{C46C8B6B-2AB9-4728-86E9-B33776F5B874}"/>
    <dgm:cxn modelId="{BB728CDB-0273-4133-8884-BDB3011A3963}" type="presOf" srcId="{48DC5817-21AA-48AA-8AB5-F0CFAB200F96}" destId="{F009F89A-EAEC-4691-B9A2-5A7E8C7345B4}" srcOrd="1" destOrd="0" presId="urn:microsoft.com/office/officeart/2005/8/layout/list1"/>
    <dgm:cxn modelId="{129DBAFA-963D-48BB-96D1-5252F3F91779}" type="presOf" srcId="{A330238E-8000-481A-A91E-C73965F5CCA8}" destId="{A9BE3310-2F30-4F63-A828-F010E651110E}" srcOrd="0" destOrd="2" presId="urn:microsoft.com/office/officeart/2005/8/layout/list1"/>
    <dgm:cxn modelId="{A8CE8B2C-93A9-4E10-9CE1-2AAB605F88B0}" type="presOf" srcId="{205DDA12-5C83-46B0-AE3D-74016A1D1259}" destId="{A9BE3310-2F30-4F63-A828-F010E651110E}" srcOrd="0" destOrd="1" presId="urn:microsoft.com/office/officeart/2005/8/layout/list1"/>
    <dgm:cxn modelId="{BCFC0D45-E431-48C0-AFE3-466452BF8701}" srcId="{48DC5817-21AA-48AA-8AB5-F0CFAB200F96}" destId="{CA5AF337-9C7B-43D5-BF0D-494B000962A4}" srcOrd="0" destOrd="0" parTransId="{23DDA1A3-9B55-4957-925A-964C2BF6D4D5}" sibTransId="{6CEFDB11-1BA1-4541-A31F-1952FA139E27}"/>
    <dgm:cxn modelId="{81EB3761-0597-48EE-93B8-303CC2D4954B}" srcId="{1AE110B8-066A-47DD-8BB1-F424A85A9FC8}" destId="{4A6DE386-1368-458C-A9B0-6DFB1E89F6C9}" srcOrd="0" destOrd="0" parTransId="{4F483AC5-6F6C-4B32-9E41-AC2BA189C30B}" sibTransId="{966A1332-C40F-4E21-BB01-4F278373FC73}"/>
    <dgm:cxn modelId="{FB2D51FC-7459-4290-8CF6-AE5133E65F5F}" type="presOf" srcId="{4A6DE386-1368-458C-A9B0-6DFB1E89F6C9}" destId="{A9BE3310-2F30-4F63-A828-F010E651110E}" srcOrd="0" destOrd="0" presId="urn:microsoft.com/office/officeart/2005/8/layout/list1"/>
    <dgm:cxn modelId="{40C64665-6FA8-409C-AC8A-72C710B95D3E}" type="presOf" srcId="{1AE110B8-066A-47DD-8BB1-F424A85A9FC8}" destId="{09C64D08-A795-4CB7-A054-2EF1E18017CD}" srcOrd="1" destOrd="0" presId="urn:microsoft.com/office/officeart/2005/8/layout/list1"/>
    <dgm:cxn modelId="{D3972B51-B7A5-4115-81EC-54BC4F002DD2}" type="presOf" srcId="{15CDAA1C-E2A7-441C-A467-FF8BA0BC9A20}" destId="{CE1E2F2B-E9A6-4FCF-B3F3-9277789B4EA0}" srcOrd="0" destOrd="0" presId="urn:microsoft.com/office/officeart/2005/8/layout/list1"/>
    <dgm:cxn modelId="{0214257E-3BC4-4DB9-84C0-524818A84737}" type="presOf" srcId="{CA5AF337-9C7B-43D5-BF0D-494B000962A4}" destId="{F57DC218-A3EC-4E11-9393-588247B1B58C}" srcOrd="0" destOrd="0" presId="urn:microsoft.com/office/officeart/2005/8/layout/list1"/>
    <dgm:cxn modelId="{9247DFA5-ADCF-49E8-B75A-30A09A1389BF}" type="presOf" srcId="{D164ED38-D192-43C9-B21B-99AC793F9422}" destId="{F57DC218-A3EC-4E11-9393-588247B1B58C}" srcOrd="0" destOrd="1" presId="urn:microsoft.com/office/officeart/2005/8/layout/list1"/>
    <dgm:cxn modelId="{456C19A8-2CF8-4B03-A3DD-230C9D147760}" srcId="{1AE110B8-066A-47DD-8BB1-F424A85A9FC8}" destId="{A330238E-8000-481A-A91E-C73965F5CCA8}" srcOrd="2" destOrd="0" parTransId="{412835CD-53BC-4646-A7BC-C080A1150335}" sibTransId="{4EB8D113-EE5A-4369-8BFD-3EAD95AAF25F}"/>
    <dgm:cxn modelId="{98A53C9F-2709-4169-9BC1-3D16DBED2E9D}" srcId="{48DC5817-21AA-48AA-8AB5-F0CFAB200F96}" destId="{D164ED38-D192-43C9-B21B-99AC793F9422}" srcOrd="1" destOrd="0" parTransId="{714E6370-0B4C-4D57-A99A-AEEAD226CB4E}" sibTransId="{64B65235-3730-47F8-8DA1-A39742BDC0FE}"/>
    <dgm:cxn modelId="{2E1ED4BE-1850-4B02-8DB1-48B7F780ACC4}" type="presParOf" srcId="{CE1E2F2B-E9A6-4FCF-B3F3-9277789B4EA0}" destId="{5F36479B-4DF9-4369-B580-D1286BE9BDFB}" srcOrd="0" destOrd="0" presId="urn:microsoft.com/office/officeart/2005/8/layout/list1"/>
    <dgm:cxn modelId="{27766102-42C7-44A4-AB30-2F3B8D6E5FA4}" type="presParOf" srcId="{5F36479B-4DF9-4369-B580-D1286BE9BDFB}" destId="{2EC367EB-F1E3-4ED1-9B73-6F2D795D4F02}" srcOrd="0" destOrd="0" presId="urn:microsoft.com/office/officeart/2005/8/layout/list1"/>
    <dgm:cxn modelId="{6BD52B35-F6A7-4194-B44A-B76DFF376593}" type="presParOf" srcId="{5F36479B-4DF9-4369-B580-D1286BE9BDFB}" destId="{09C64D08-A795-4CB7-A054-2EF1E18017CD}" srcOrd="1" destOrd="0" presId="urn:microsoft.com/office/officeart/2005/8/layout/list1"/>
    <dgm:cxn modelId="{E87453CB-FD90-46E8-9C60-DFC24B6ED171}" type="presParOf" srcId="{CE1E2F2B-E9A6-4FCF-B3F3-9277789B4EA0}" destId="{FEA86489-A8FA-4EB6-BDE4-11D115B42063}" srcOrd="1" destOrd="0" presId="urn:microsoft.com/office/officeart/2005/8/layout/list1"/>
    <dgm:cxn modelId="{447CB153-A64F-4D63-BB7D-55FB090C05AD}" type="presParOf" srcId="{CE1E2F2B-E9A6-4FCF-B3F3-9277789B4EA0}" destId="{A9BE3310-2F30-4F63-A828-F010E651110E}" srcOrd="2" destOrd="0" presId="urn:microsoft.com/office/officeart/2005/8/layout/list1"/>
    <dgm:cxn modelId="{2BD27C63-135F-46B8-8E15-6E27BD2D6A06}" type="presParOf" srcId="{CE1E2F2B-E9A6-4FCF-B3F3-9277789B4EA0}" destId="{685F0398-812C-406B-8692-98F1C003D49B}" srcOrd="3" destOrd="0" presId="urn:microsoft.com/office/officeart/2005/8/layout/list1"/>
    <dgm:cxn modelId="{721AF077-A21C-4564-919A-F1A4F56220CC}" type="presParOf" srcId="{CE1E2F2B-E9A6-4FCF-B3F3-9277789B4EA0}" destId="{F8712815-C867-41A7-A3B1-D742E820437D}" srcOrd="4" destOrd="0" presId="urn:microsoft.com/office/officeart/2005/8/layout/list1"/>
    <dgm:cxn modelId="{AD0DE31A-31C1-43B9-B630-CC254ED0DF70}" type="presParOf" srcId="{F8712815-C867-41A7-A3B1-D742E820437D}" destId="{39FD5FD8-0C13-42BF-9197-0828F1CE290A}" srcOrd="0" destOrd="0" presId="urn:microsoft.com/office/officeart/2005/8/layout/list1"/>
    <dgm:cxn modelId="{63A3EF1A-76E4-40ED-98C8-932A1968F16B}" type="presParOf" srcId="{F8712815-C867-41A7-A3B1-D742E820437D}" destId="{F009F89A-EAEC-4691-B9A2-5A7E8C7345B4}" srcOrd="1" destOrd="0" presId="urn:microsoft.com/office/officeart/2005/8/layout/list1"/>
    <dgm:cxn modelId="{05DE17B1-11E9-43BA-8227-CEB5C2BB5F32}" type="presParOf" srcId="{CE1E2F2B-E9A6-4FCF-B3F3-9277789B4EA0}" destId="{76F6648D-EB09-4CF4-811F-F8194D6E5994}" srcOrd="5" destOrd="0" presId="urn:microsoft.com/office/officeart/2005/8/layout/list1"/>
    <dgm:cxn modelId="{2D8732E4-3FF5-4A71-A65D-6CB6694323AB}" type="presParOf" srcId="{CE1E2F2B-E9A6-4FCF-B3F3-9277789B4EA0}" destId="{F57DC218-A3EC-4E11-9393-588247B1B58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284AE2AB-DDC9-4CE8-B13F-36A5878D8758}" type="doc">
      <dgm:prSet loTypeId="urn:microsoft.com/office/officeart/2005/8/layout/vList2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ES"/>
        </a:p>
      </dgm:t>
    </dgm:pt>
    <dgm:pt modelId="{12F06D38-71CD-4E5E-8D23-5A6EB499A2A3}">
      <dgm:prSet phldrT="[Texto]"/>
      <dgm:spPr/>
      <dgm:t>
        <a:bodyPr/>
        <a:lstStyle/>
        <a:p>
          <a:r>
            <a:rPr lang="es-ES" dirty="0" smtClean="0"/>
            <a:t>Principales razones</a:t>
          </a:r>
          <a:endParaRPr lang="es-ES" dirty="0"/>
        </a:p>
      </dgm:t>
    </dgm:pt>
    <dgm:pt modelId="{9AD5BB53-5D5B-49F6-9E21-251A3E4B9435}" type="parTrans" cxnId="{59F9CF67-D106-4DD8-BB60-2CD565FF7372}">
      <dgm:prSet/>
      <dgm:spPr/>
      <dgm:t>
        <a:bodyPr/>
        <a:lstStyle/>
        <a:p>
          <a:endParaRPr lang="es-ES"/>
        </a:p>
      </dgm:t>
    </dgm:pt>
    <dgm:pt modelId="{EF3C5FDC-4BD5-4FBC-804C-88FBCFC34A10}" type="sibTrans" cxnId="{59F9CF67-D106-4DD8-BB60-2CD565FF7372}">
      <dgm:prSet/>
      <dgm:spPr/>
      <dgm:t>
        <a:bodyPr/>
        <a:lstStyle/>
        <a:p>
          <a:endParaRPr lang="es-ES"/>
        </a:p>
      </dgm:t>
    </dgm:pt>
    <dgm:pt modelId="{7CECF75C-F762-4D70-B095-EA4BD224F322}">
      <dgm:prSet phldrT="[Texto]"/>
      <dgm:spPr/>
      <dgm:t>
        <a:bodyPr/>
        <a:lstStyle/>
        <a:p>
          <a:r>
            <a:rPr lang="es-ES" dirty="0" smtClean="0"/>
            <a:t>1º </a:t>
          </a:r>
          <a:r>
            <a:rPr lang="es-ES" u="sng" dirty="0" smtClean="0"/>
            <a:t>Falta de mayor información</a:t>
          </a:r>
          <a:r>
            <a:rPr lang="es-ES" dirty="0" smtClean="0"/>
            <a:t> para la toma de decisiones</a:t>
          </a:r>
          <a:endParaRPr lang="es-ES" dirty="0"/>
        </a:p>
      </dgm:t>
    </dgm:pt>
    <dgm:pt modelId="{B8608AD1-2C50-4B53-8F2E-34B8095CE0D4}" type="parTrans" cxnId="{27D60027-B05A-4DE2-8D7C-CDD62E21E338}">
      <dgm:prSet/>
      <dgm:spPr/>
      <dgm:t>
        <a:bodyPr/>
        <a:lstStyle/>
        <a:p>
          <a:endParaRPr lang="es-ES"/>
        </a:p>
      </dgm:t>
    </dgm:pt>
    <dgm:pt modelId="{3781F042-3EAD-4D83-A322-CCFA0B970BB5}" type="sibTrans" cxnId="{27D60027-B05A-4DE2-8D7C-CDD62E21E338}">
      <dgm:prSet/>
      <dgm:spPr/>
      <dgm:t>
        <a:bodyPr/>
        <a:lstStyle/>
        <a:p>
          <a:endParaRPr lang="es-ES"/>
        </a:p>
      </dgm:t>
    </dgm:pt>
    <dgm:pt modelId="{BF15281F-F7F4-4686-98BB-9A7F0F327F30}">
      <dgm:prSet phldrT="[Texto]"/>
      <dgm:spPr/>
      <dgm:t>
        <a:bodyPr/>
        <a:lstStyle/>
        <a:p>
          <a:r>
            <a:rPr lang="es-ES" dirty="0" smtClean="0"/>
            <a:t>No se trata de problemas de </a:t>
          </a:r>
          <a:r>
            <a:rPr lang="es-ES" u="sng" dirty="0" smtClean="0"/>
            <a:t>baja utilidad</a:t>
          </a:r>
          <a:r>
            <a:rPr lang="es-ES" dirty="0" smtClean="0"/>
            <a:t> de las medidas</a:t>
          </a:r>
          <a:endParaRPr lang="es-ES" dirty="0"/>
        </a:p>
      </dgm:t>
    </dgm:pt>
    <dgm:pt modelId="{4346DF9D-CF90-4883-A181-BC0A9D0EB335}" type="parTrans" cxnId="{26A62276-065A-4E70-90F5-F767F508DFDA}">
      <dgm:prSet/>
      <dgm:spPr/>
      <dgm:t>
        <a:bodyPr/>
        <a:lstStyle/>
        <a:p>
          <a:endParaRPr lang="es-ES"/>
        </a:p>
      </dgm:t>
    </dgm:pt>
    <dgm:pt modelId="{614293CB-1D57-400C-A56D-2DC9BA846E78}" type="sibTrans" cxnId="{26A62276-065A-4E70-90F5-F767F508DFDA}">
      <dgm:prSet/>
      <dgm:spPr/>
      <dgm:t>
        <a:bodyPr/>
        <a:lstStyle/>
        <a:p>
          <a:endParaRPr lang="es-ES"/>
        </a:p>
      </dgm:t>
    </dgm:pt>
    <dgm:pt modelId="{C67CCE2D-86FD-43A7-99F5-1968E8EC15C7}">
      <dgm:prSet phldrT="[Texto]"/>
      <dgm:spPr/>
      <dgm:t>
        <a:bodyPr/>
        <a:lstStyle/>
        <a:p>
          <a:r>
            <a:rPr lang="es-ES" dirty="0" smtClean="0"/>
            <a:t>Tampoco de falta de necesidad</a:t>
          </a:r>
          <a:endParaRPr lang="es-ES" dirty="0"/>
        </a:p>
      </dgm:t>
    </dgm:pt>
    <dgm:pt modelId="{2E5913EF-C222-4C9F-AFF3-9B701F3EBD8B}" type="parTrans" cxnId="{4535B3D6-8EF3-4539-825D-B01720C5863B}">
      <dgm:prSet/>
      <dgm:spPr/>
      <dgm:t>
        <a:bodyPr/>
        <a:lstStyle/>
        <a:p>
          <a:endParaRPr lang="es-ES"/>
        </a:p>
      </dgm:t>
    </dgm:pt>
    <dgm:pt modelId="{BA2742B0-71A1-4870-854C-C839696872B7}" type="sibTrans" cxnId="{4535B3D6-8EF3-4539-825D-B01720C5863B}">
      <dgm:prSet/>
      <dgm:spPr/>
      <dgm:t>
        <a:bodyPr/>
        <a:lstStyle/>
        <a:p>
          <a:endParaRPr lang="es-ES"/>
        </a:p>
      </dgm:t>
    </dgm:pt>
    <dgm:pt modelId="{38CB1E61-3DCC-4561-9305-A4EE71954C3F}">
      <dgm:prSet/>
      <dgm:spPr/>
      <dgm:t>
        <a:bodyPr/>
        <a:lstStyle/>
        <a:p>
          <a:r>
            <a:rPr lang="es-ES" dirty="0" smtClean="0"/>
            <a:t>2º </a:t>
          </a:r>
          <a:r>
            <a:rPr lang="es-ES" u="sng" dirty="0" smtClean="0"/>
            <a:t>Altos esfuerzos y/o costos</a:t>
          </a:r>
          <a:r>
            <a:rPr lang="es-ES" dirty="0" smtClean="0"/>
            <a:t> en que la firma debe incurrir para poder aplicar</a:t>
          </a:r>
        </a:p>
      </dgm:t>
    </dgm:pt>
    <dgm:pt modelId="{B5E365AF-019B-422A-857F-4BD68CC93DDB}" type="parTrans" cxnId="{6E6AA66D-DA35-4FFD-AEF9-67E0FB4EBC8B}">
      <dgm:prSet/>
      <dgm:spPr/>
      <dgm:t>
        <a:bodyPr/>
        <a:lstStyle/>
        <a:p>
          <a:endParaRPr lang="es-ES"/>
        </a:p>
      </dgm:t>
    </dgm:pt>
    <dgm:pt modelId="{24548B52-13A7-42BD-9A66-CDEEB7D163F8}" type="sibTrans" cxnId="{6E6AA66D-DA35-4FFD-AEF9-67E0FB4EBC8B}">
      <dgm:prSet/>
      <dgm:spPr/>
      <dgm:t>
        <a:bodyPr/>
        <a:lstStyle/>
        <a:p>
          <a:endParaRPr lang="es-ES"/>
        </a:p>
      </dgm:t>
    </dgm:pt>
    <dgm:pt modelId="{1FDE401B-AB4F-4AA2-A550-0494A50823A6}" type="pres">
      <dgm:prSet presAssocID="{284AE2AB-DDC9-4CE8-B13F-36A5878D87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C25DBA6-9617-4B8B-B3A0-4777E4F67413}" type="pres">
      <dgm:prSet presAssocID="{12F06D38-71CD-4E5E-8D23-5A6EB499A2A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235423-7B65-49BF-BC28-D560C99133D5}" type="pres">
      <dgm:prSet presAssocID="{12F06D38-71CD-4E5E-8D23-5A6EB499A2A3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985ACE-C63C-476C-AE5D-888962B30A63}" type="pres">
      <dgm:prSet presAssocID="{BF15281F-F7F4-4686-98BB-9A7F0F327F3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C338B4-D7EB-420D-B9D1-0B76F159C28F}" type="pres">
      <dgm:prSet presAssocID="{614293CB-1D57-400C-A56D-2DC9BA846E78}" presName="spacer" presStyleCnt="0"/>
      <dgm:spPr/>
    </dgm:pt>
    <dgm:pt modelId="{F475E575-1DE5-4974-83EB-BC31418FB8E3}" type="pres">
      <dgm:prSet presAssocID="{C67CCE2D-86FD-43A7-99F5-1968E8EC15C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DCCCDD7-F41D-4708-854A-79681839877F}" type="presOf" srcId="{284AE2AB-DDC9-4CE8-B13F-36A5878D8758}" destId="{1FDE401B-AB4F-4AA2-A550-0494A50823A6}" srcOrd="0" destOrd="0" presId="urn:microsoft.com/office/officeart/2005/8/layout/vList2"/>
    <dgm:cxn modelId="{6E6AA66D-DA35-4FFD-AEF9-67E0FB4EBC8B}" srcId="{12F06D38-71CD-4E5E-8D23-5A6EB499A2A3}" destId="{38CB1E61-3DCC-4561-9305-A4EE71954C3F}" srcOrd="1" destOrd="0" parTransId="{B5E365AF-019B-422A-857F-4BD68CC93DDB}" sibTransId="{24548B52-13A7-42BD-9A66-CDEEB7D163F8}"/>
    <dgm:cxn modelId="{48F578EB-3230-4FFA-979B-5624068C9821}" type="presOf" srcId="{BF15281F-F7F4-4686-98BB-9A7F0F327F30}" destId="{9B985ACE-C63C-476C-AE5D-888962B30A63}" srcOrd="0" destOrd="0" presId="urn:microsoft.com/office/officeart/2005/8/layout/vList2"/>
    <dgm:cxn modelId="{F9B7352E-DB3B-43FB-9452-C758619FEA6B}" type="presOf" srcId="{12F06D38-71CD-4E5E-8D23-5A6EB499A2A3}" destId="{BC25DBA6-9617-4B8B-B3A0-4777E4F67413}" srcOrd="0" destOrd="0" presId="urn:microsoft.com/office/officeart/2005/8/layout/vList2"/>
    <dgm:cxn modelId="{59F9CF67-D106-4DD8-BB60-2CD565FF7372}" srcId="{284AE2AB-DDC9-4CE8-B13F-36A5878D8758}" destId="{12F06D38-71CD-4E5E-8D23-5A6EB499A2A3}" srcOrd="0" destOrd="0" parTransId="{9AD5BB53-5D5B-49F6-9E21-251A3E4B9435}" sibTransId="{EF3C5FDC-4BD5-4FBC-804C-88FBCFC34A10}"/>
    <dgm:cxn modelId="{26A62276-065A-4E70-90F5-F767F508DFDA}" srcId="{284AE2AB-DDC9-4CE8-B13F-36A5878D8758}" destId="{BF15281F-F7F4-4686-98BB-9A7F0F327F30}" srcOrd="1" destOrd="0" parTransId="{4346DF9D-CF90-4883-A181-BC0A9D0EB335}" sibTransId="{614293CB-1D57-400C-A56D-2DC9BA846E78}"/>
    <dgm:cxn modelId="{27D60027-B05A-4DE2-8D7C-CDD62E21E338}" srcId="{12F06D38-71CD-4E5E-8D23-5A6EB499A2A3}" destId="{7CECF75C-F762-4D70-B095-EA4BD224F322}" srcOrd="0" destOrd="0" parTransId="{B8608AD1-2C50-4B53-8F2E-34B8095CE0D4}" sibTransId="{3781F042-3EAD-4D83-A322-CCFA0B970BB5}"/>
    <dgm:cxn modelId="{CBC45406-A4AC-40D8-932C-A455889A846A}" type="presOf" srcId="{C67CCE2D-86FD-43A7-99F5-1968E8EC15C7}" destId="{F475E575-1DE5-4974-83EB-BC31418FB8E3}" srcOrd="0" destOrd="0" presId="urn:microsoft.com/office/officeart/2005/8/layout/vList2"/>
    <dgm:cxn modelId="{2309DC47-9C5D-4724-9779-677C89A109F8}" type="presOf" srcId="{7CECF75C-F762-4D70-B095-EA4BD224F322}" destId="{07235423-7B65-49BF-BC28-D560C99133D5}" srcOrd="0" destOrd="0" presId="urn:microsoft.com/office/officeart/2005/8/layout/vList2"/>
    <dgm:cxn modelId="{4535B3D6-8EF3-4539-825D-B01720C5863B}" srcId="{284AE2AB-DDC9-4CE8-B13F-36A5878D8758}" destId="{C67CCE2D-86FD-43A7-99F5-1968E8EC15C7}" srcOrd="2" destOrd="0" parTransId="{2E5913EF-C222-4C9F-AFF3-9B701F3EBD8B}" sibTransId="{BA2742B0-71A1-4870-854C-C839696872B7}"/>
    <dgm:cxn modelId="{F0362E99-C57E-4525-9952-831FC386B9C0}" type="presOf" srcId="{38CB1E61-3DCC-4561-9305-A4EE71954C3F}" destId="{07235423-7B65-49BF-BC28-D560C99133D5}" srcOrd="0" destOrd="1" presId="urn:microsoft.com/office/officeart/2005/8/layout/vList2"/>
    <dgm:cxn modelId="{5D506C68-EAA6-4C0C-81F2-A928D08638E9}" type="presParOf" srcId="{1FDE401B-AB4F-4AA2-A550-0494A50823A6}" destId="{BC25DBA6-9617-4B8B-B3A0-4777E4F67413}" srcOrd="0" destOrd="0" presId="urn:microsoft.com/office/officeart/2005/8/layout/vList2"/>
    <dgm:cxn modelId="{F4BB3DA6-9144-4255-9428-724C56EE60C9}" type="presParOf" srcId="{1FDE401B-AB4F-4AA2-A550-0494A50823A6}" destId="{07235423-7B65-49BF-BC28-D560C99133D5}" srcOrd="1" destOrd="0" presId="urn:microsoft.com/office/officeart/2005/8/layout/vList2"/>
    <dgm:cxn modelId="{D26C26F4-B923-4B61-9105-7CAE9A9F74AD}" type="presParOf" srcId="{1FDE401B-AB4F-4AA2-A550-0494A50823A6}" destId="{9B985ACE-C63C-476C-AE5D-888962B30A63}" srcOrd="2" destOrd="0" presId="urn:microsoft.com/office/officeart/2005/8/layout/vList2"/>
    <dgm:cxn modelId="{815F1A3B-6A95-48B2-8FF1-B1C5CB251671}" type="presParOf" srcId="{1FDE401B-AB4F-4AA2-A550-0494A50823A6}" destId="{97C338B4-D7EB-420D-B9D1-0B76F159C28F}" srcOrd="3" destOrd="0" presId="urn:microsoft.com/office/officeart/2005/8/layout/vList2"/>
    <dgm:cxn modelId="{C8114312-C1EE-47B4-B545-FC7307BA4650}" type="presParOf" srcId="{1FDE401B-AB4F-4AA2-A550-0494A50823A6}" destId="{F475E575-1DE5-4974-83EB-BC31418FB8E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2DEA7B63-17A7-4E7E-AAFD-F523C1F78C90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A31F1326-F325-44C9-B937-62B3DC5183B8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</a:rPr>
            <a:t>La formación de RRHH</a:t>
          </a:r>
          <a:endParaRPr lang="es-ES" dirty="0"/>
        </a:p>
      </dgm:t>
    </dgm:pt>
    <dgm:pt modelId="{D9D36585-392C-454A-A9EF-B8EBC3358A4A}" type="parTrans" cxnId="{5907683A-DD60-4758-97B0-421FBFAEAC70}">
      <dgm:prSet/>
      <dgm:spPr/>
      <dgm:t>
        <a:bodyPr/>
        <a:lstStyle/>
        <a:p>
          <a:endParaRPr lang="es-ES"/>
        </a:p>
      </dgm:t>
    </dgm:pt>
    <dgm:pt modelId="{28878914-0109-4FE6-9097-F93239DA649A}" type="sibTrans" cxnId="{5907683A-DD60-4758-97B0-421FBFAEAC70}">
      <dgm:prSet/>
      <dgm:spPr/>
      <dgm:t>
        <a:bodyPr/>
        <a:lstStyle/>
        <a:p>
          <a:endParaRPr lang="es-ES"/>
        </a:p>
      </dgm:t>
    </dgm:pt>
    <dgm:pt modelId="{3CC01348-D351-4A0B-8063-59D7C38E8326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</a:rPr>
            <a:t>Requiere medidas de corto, mediano y largo plazo</a:t>
          </a:r>
          <a:endParaRPr lang="es-ES" dirty="0"/>
        </a:p>
      </dgm:t>
    </dgm:pt>
    <dgm:pt modelId="{53FEFBB2-4062-471C-9FBA-11237896E37F}" type="parTrans" cxnId="{7F2FC189-FE34-4F29-A01D-669D4192D8FD}">
      <dgm:prSet/>
      <dgm:spPr/>
      <dgm:t>
        <a:bodyPr/>
        <a:lstStyle/>
        <a:p>
          <a:endParaRPr lang="es-ES"/>
        </a:p>
      </dgm:t>
    </dgm:pt>
    <dgm:pt modelId="{167C74CB-5F84-4491-BFD8-C3A8EE8C1077}" type="sibTrans" cxnId="{7F2FC189-FE34-4F29-A01D-669D4192D8FD}">
      <dgm:prSet/>
      <dgm:spPr/>
      <dgm:t>
        <a:bodyPr/>
        <a:lstStyle/>
        <a:p>
          <a:endParaRPr lang="es-ES"/>
        </a:p>
      </dgm:t>
    </dgm:pt>
    <dgm:pt modelId="{4F62EE6A-8F17-4637-9930-C6AA8B0126DF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Capacitación en tópicos concretos </a:t>
          </a:r>
        </a:p>
      </dgm:t>
    </dgm:pt>
    <dgm:pt modelId="{125D65DF-D098-4AA5-9525-C5E0ADB617B5}" type="parTrans" cxnId="{6B51C19C-34F8-4B57-8D08-6A50E1B4F90D}">
      <dgm:prSet/>
      <dgm:spPr/>
      <dgm:t>
        <a:bodyPr/>
        <a:lstStyle/>
        <a:p>
          <a:endParaRPr lang="es-ES"/>
        </a:p>
      </dgm:t>
    </dgm:pt>
    <dgm:pt modelId="{1A4702EE-6281-4412-B8BD-9EED94D5A6C7}" type="sibTrans" cxnId="{6B51C19C-34F8-4B57-8D08-6A50E1B4F90D}">
      <dgm:prSet/>
      <dgm:spPr/>
      <dgm:t>
        <a:bodyPr/>
        <a:lstStyle/>
        <a:p>
          <a:endParaRPr lang="es-ES"/>
        </a:p>
      </dgm:t>
    </dgm:pt>
    <dgm:pt modelId="{A4EEA55F-2A23-47C1-8E04-DCA3CE6C33A6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Subsidios para el acceso a capacitación privada y la realización de cursos certificados en torno al manejo de ciertas capacidades informáticas relevantes </a:t>
          </a:r>
        </a:p>
      </dgm:t>
    </dgm:pt>
    <dgm:pt modelId="{8122EACB-E1FA-4369-A48F-C20C2E052AC8}" type="parTrans" cxnId="{51393A69-F5D9-49BC-B337-8642F0A449E4}">
      <dgm:prSet/>
      <dgm:spPr/>
      <dgm:t>
        <a:bodyPr/>
        <a:lstStyle/>
        <a:p>
          <a:endParaRPr lang="es-ES"/>
        </a:p>
      </dgm:t>
    </dgm:pt>
    <dgm:pt modelId="{50980B40-1584-4892-AD75-368A1BDB2579}" type="sibTrans" cxnId="{51393A69-F5D9-49BC-B337-8642F0A449E4}">
      <dgm:prSet/>
      <dgm:spPr/>
      <dgm:t>
        <a:bodyPr/>
        <a:lstStyle/>
        <a:p>
          <a:endParaRPr lang="es-ES"/>
        </a:p>
      </dgm:t>
    </dgm:pt>
    <dgm:pt modelId="{46DE6194-6BE5-498D-8C17-39152B6EF944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Creación de centros de capacitación en forma conjunta con empresas del sector </a:t>
          </a:r>
        </a:p>
      </dgm:t>
    </dgm:pt>
    <dgm:pt modelId="{DBB37AEE-9D12-4DB9-8DAB-5AD20C72538C}" type="parTrans" cxnId="{20007686-4030-4943-AEEF-831E534F8D98}">
      <dgm:prSet/>
      <dgm:spPr/>
      <dgm:t>
        <a:bodyPr/>
        <a:lstStyle/>
        <a:p>
          <a:endParaRPr lang="es-ES"/>
        </a:p>
      </dgm:t>
    </dgm:pt>
    <dgm:pt modelId="{85263A64-63D4-4464-B3DA-C912BF44A868}" type="sibTrans" cxnId="{20007686-4030-4943-AEEF-831E534F8D98}">
      <dgm:prSet/>
      <dgm:spPr/>
      <dgm:t>
        <a:bodyPr/>
        <a:lstStyle/>
        <a:p>
          <a:endParaRPr lang="es-ES"/>
        </a:p>
      </dgm:t>
    </dgm:pt>
    <dgm:pt modelId="{E12BE9E5-7190-408F-BE4B-CECDFC55949B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Capacitación en idiomas</a:t>
          </a:r>
        </a:p>
      </dgm:t>
    </dgm:pt>
    <dgm:pt modelId="{1F04BB19-5B17-4267-87C9-C05D437C93EB}" type="parTrans" cxnId="{AE0F6CC7-D826-4C4E-AE17-B017AB07CFA1}">
      <dgm:prSet/>
      <dgm:spPr/>
      <dgm:t>
        <a:bodyPr/>
        <a:lstStyle/>
        <a:p>
          <a:endParaRPr lang="es-ES"/>
        </a:p>
      </dgm:t>
    </dgm:pt>
    <dgm:pt modelId="{30BE3BB6-B5D4-4C9B-A85D-686511BDF991}" type="sibTrans" cxnId="{AE0F6CC7-D826-4C4E-AE17-B017AB07CFA1}">
      <dgm:prSet/>
      <dgm:spPr/>
      <dgm:t>
        <a:bodyPr/>
        <a:lstStyle/>
        <a:p>
          <a:endParaRPr lang="es-ES"/>
        </a:p>
      </dgm:t>
    </dgm:pt>
    <dgm:pt modelId="{84CAD86F-E54F-4E29-AFAE-E7608C61C752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Facilidades al ingreso de personal desde el exterior </a:t>
          </a:r>
        </a:p>
      </dgm:t>
    </dgm:pt>
    <dgm:pt modelId="{EDBD305B-868F-4BB5-BCB1-FBAF5ACDCACD}" type="parTrans" cxnId="{36E79A10-2222-4952-B2AA-96D3CBFE87C2}">
      <dgm:prSet/>
      <dgm:spPr/>
      <dgm:t>
        <a:bodyPr/>
        <a:lstStyle/>
        <a:p>
          <a:endParaRPr lang="es-ES"/>
        </a:p>
      </dgm:t>
    </dgm:pt>
    <dgm:pt modelId="{9D8F5F15-0FF5-4EE4-8CBB-38253C3706A0}" type="sibTrans" cxnId="{36E79A10-2222-4952-B2AA-96D3CBFE87C2}">
      <dgm:prSet/>
      <dgm:spPr/>
      <dgm:t>
        <a:bodyPr/>
        <a:lstStyle/>
        <a:p>
          <a:endParaRPr lang="es-ES"/>
        </a:p>
      </dgm:t>
    </dgm:pt>
    <dgm:pt modelId="{22E896D4-C2A6-40A1-9802-2A18347742AA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Nuevas estructuras de aprendizaje y programas adaptados a las necesidades de la industria</a:t>
          </a:r>
        </a:p>
      </dgm:t>
    </dgm:pt>
    <dgm:pt modelId="{B6571179-D5B5-44C1-AC0B-6D9D7ED06A59}" type="parTrans" cxnId="{099A14D2-4790-4651-9822-01C17DD15C11}">
      <dgm:prSet/>
      <dgm:spPr/>
      <dgm:t>
        <a:bodyPr/>
        <a:lstStyle/>
        <a:p>
          <a:endParaRPr lang="es-ES"/>
        </a:p>
      </dgm:t>
    </dgm:pt>
    <dgm:pt modelId="{D93001FE-8D23-46AE-975D-CB9D3883A3D6}" type="sibTrans" cxnId="{099A14D2-4790-4651-9822-01C17DD15C11}">
      <dgm:prSet/>
      <dgm:spPr/>
      <dgm:t>
        <a:bodyPr/>
        <a:lstStyle/>
        <a:p>
          <a:endParaRPr lang="es-ES"/>
        </a:p>
      </dgm:t>
    </dgm:pt>
    <dgm:pt modelId="{E2DBB2A0-C962-4AC3-B457-9BA9B10C3DDC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Becas para postgrados</a:t>
          </a:r>
        </a:p>
      </dgm:t>
    </dgm:pt>
    <dgm:pt modelId="{6C986B73-E3FD-477B-81CB-0628405066A6}" type="parTrans" cxnId="{5023A412-0C24-4025-AA32-AA4D6EC685AC}">
      <dgm:prSet/>
      <dgm:spPr/>
      <dgm:t>
        <a:bodyPr/>
        <a:lstStyle/>
        <a:p>
          <a:endParaRPr lang="es-ES"/>
        </a:p>
      </dgm:t>
    </dgm:pt>
    <dgm:pt modelId="{33C998F8-2789-40A4-BE96-6BC665491C55}" type="sibTrans" cxnId="{5023A412-0C24-4025-AA32-AA4D6EC685AC}">
      <dgm:prSet/>
      <dgm:spPr/>
      <dgm:t>
        <a:bodyPr/>
        <a:lstStyle/>
        <a:p>
          <a:endParaRPr lang="es-ES"/>
        </a:p>
      </dgm:t>
    </dgm:pt>
    <dgm:pt modelId="{AFAE62DE-AA12-4BF8-961A-EA76952A20CA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Formación temprana en ciencias y matemática</a:t>
          </a:r>
        </a:p>
      </dgm:t>
    </dgm:pt>
    <dgm:pt modelId="{0F45BBE2-4334-4B11-B830-114ED46FDA81}" type="parTrans" cxnId="{60789D36-DC3B-4416-92D2-B314D4EA4CC9}">
      <dgm:prSet/>
      <dgm:spPr/>
      <dgm:t>
        <a:bodyPr/>
        <a:lstStyle/>
        <a:p>
          <a:endParaRPr lang="es-ES"/>
        </a:p>
      </dgm:t>
    </dgm:pt>
    <dgm:pt modelId="{4FDF4A80-0A51-4C4E-808A-26457EF657DA}" type="sibTrans" cxnId="{60789D36-DC3B-4416-92D2-B314D4EA4CC9}">
      <dgm:prSet/>
      <dgm:spPr/>
      <dgm:t>
        <a:bodyPr/>
        <a:lstStyle/>
        <a:p>
          <a:endParaRPr lang="es-ES"/>
        </a:p>
      </dgm:t>
    </dgm:pt>
    <dgm:pt modelId="{A792E468-C5DD-4E64-A801-D72C721F1B81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Actualización permanente de las competencias</a:t>
          </a:r>
        </a:p>
      </dgm:t>
    </dgm:pt>
    <dgm:pt modelId="{E751AB9C-E4B1-41AD-A85D-394B0C63E0D0}" type="parTrans" cxnId="{3C8FAA37-B416-4FA4-89B9-EF9655BBA414}">
      <dgm:prSet/>
      <dgm:spPr/>
      <dgm:t>
        <a:bodyPr/>
        <a:lstStyle/>
        <a:p>
          <a:endParaRPr lang="es-ES"/>
        </a:p>
      </dgm:t>
    </dgm:pt>
    <dgm:pt modelId="{0ADAA857-C02A-463E-A1E3-6F2BB59D8F4D}" type="sibTrans" cxnId="{3C8FAA37-B416-4FA4-89B9-EF9655BBA414}">
      <dgm:prSet/>
      <dgm:spPr/>
      <dgm:t>
        <a:bodyPr/>
        <a:lstStyle/>
        <a:p>
          <a:endParaRPr lang="es-ES"/>
        </a:p>
      </dgm:t>
    </dgm:pt>
    <dgm:pt modelId="{7D8E34D0-4707-427F-B405-34315B283A68}" type="pres">
      <dgm:prSet presAssocID="{2DEA7B63-17A7-4E7E-AAFD-F523C1F78C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B3835A-5A56-4EDD-995F-BE04408135FD}" type="pres">
      <dgm:prSet presAssocID="{A31F1326-F325-44C9-B937-62B3DC5183B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4491E8-5E86-49BA-A04C-8E038D46AFF7}" type="pres">
      <dgm:prSet presAssocID="{A31F1326-F325-44C9-B937-62B3DC5183B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E0F6CC7-D826-4C4E-AE17-B017AB07CFA1}" srcId="{A31F1326-F325-44C9-B937-62B3DC5183B8}" destId="{E12BE9E5-7190-408F-BE4B-CECDFC55949B}" srcOrd="4" destOrd="0" parTransId="{1F04BB19-5B17-4267-87C9-C05D437C93EB}" sibTransId="{30BE3BB6-B5D4-4C9B-A85D-686511BDF991}"/>
    <dgm:cxn modelId="{0AF3E391-F74D-4234-A6F8-963C1A3E32E7}" type="presOf" srcId="{2DEA7B63-17A7-4E7E-AAFD-F523C1F78C90}" destId="{7D8E34D0-4707-427F-B405-34315B283A68}" srcOrd="0" destOrd="0" presId="urn:microsoft.com/office/officeart/2005/8/layout/vList2"/>
    <dgm:cxn modelId="{E052C827-2F63-4E7C-B223-007433CEBB32}" type="presOf" srcId="{22E896D4-C2A6-40A1-9802-2A18347742AA}" destId="{204491E8-5E86-49BA-A04C-8E038D46AFF7}" srcOrd="0" destOrd="6" presId="urn:microsoft.com/office/officeart/2005/8/layout/vList2"/>
    <dgm:cxn modelId="{51393A69-F5D9-49BC-B337-8642F0A449E4}" srcId="{A31F1326-F325-44C9-B937-62B3DC5183B8}" destId="{A4EEA55F-2A23-47C1-8E04-DCA3CE6C33A6}" srcOrd="2" destOrd="0" parTransId="{8122EACB-E1FA-4369-A48F-C20C2E052AC8}" sibTransId="{50980B40-1584-4892-AD75-368A1BDB2579}"/>
    <dgm:cxn modelId="{099A14D2-4790-4651-9822-01C17DD15C11}" srcId="{A31F1326-F325-44C9-B937-62B3DC5183B8}" destId="{22E896D4-C2A6-40A1-9802-2A18347742AA}" srcOrd="6" destOrd="0" parTransId="{B6571179-D5B5-44C1-AC0B-6D9D7ED06A59}" sibTransId="{D93001FE-8D23-46AE-975D-CB9D3883A3D6}"/>
    <dgm:cxn modelId="{5E7664FD-CDF1-4DCC-9E15-52E26BBC2ED8}" type="presOf" srcId="{46DE6194-6BE5-498D-8C17-39152B6EF944}" destId="{204491E8-5E86-49BA-A04C-8E038D46AFF7}" srcOrd="0" destOrd="3" presId="urn:microsoft.com/office/officeart/2005/8/layout/vList2"/>
    <dgm:cxn modelId="{6B51C19C-34F8-4B57-8D08-6A50E1B4F90D}" srcId="{A31F1326-F325-44C9-B937-62B3DC5183B8}" destId="{4F62EE6A-8F17-4637-9930-C6AA8B0126DF}" srcOrd="1" destOrd="0" parTransId="{125D65DF-D098-4AA5-9525-C5E0ADB617B5}" sibTransId="{1A4702EE-6281-4412-B8BD-9EED94D5A6C7}"/>
    <dgm:cxn modelId="{1D3E8DE3-EC93-4BEA-A80A-A8D7A788A88A}" type="presOf" srcId="{A4EEA55F-2A23-47C1-8E04-DCA3CE6C33A6}" destId="{204491E8-5E86-49BA-A04C-8E038D46AFF7}" srcOrd="0" destOrd="2" presId="urn:microsoft.com/office/officeart/2005/8/layout/vList2"/>
    <dgm:cxn modelId="{B63EB132-E030-4884-A160-7F1EA5E677FF}" type="presOf" srcId="{4F62EE6A-8F17-4637-9930-C6AA8B0126DF}" destId="{204491E8-5E86-49BA-A04C-8E038D46AFF7}" srcOrd="0" destOrd="1" presId="urn:microsoft.com/office/officeart/2005/8/layout/vList2"/>
    <dgm:cxn modelId="{60789D36-DC3B-4416-92D2-B314D4EA4CC9}" srcId="{A31F1326-F325-44C9-B937-62B3DC5183B8}" destId="{AFAE62DE-AA12-4BF8-961A-EA76952A20CA}" srcOrd="8" destOrd="0" parTransId="{0F45BBE2-4334-4B11-B830-114ED46FDA81}" sibTransId="{4FDF4A80-0A51-4C4E-808A-26457EF657DA}"/>
    <dgm:cxn modelId="{20007686-4030-4943-AEEF-831E534F8D98}" srcId="{A31F1326-F325-44C9-B937-62B3DC5183B8}" destId="{46DE6194-6BE5-498D-8C17-39152B6EF944}" srcOrd="3" destOrd="0" parTransId="{DBB37AEE-9D12-4DB9-8DAB-5AD20C72538C}" sibTransId="{85263A64-63D4-4464-B3DA-C912BF44A868}"/>
    <dgm:cxn modelId="{67628A94-CF62-40A0-ADD7-E3BC4FC2D5EC}" type="presOf" srcId="{A31F1326-F325-44C9-B937-62B3DC5183B8}" destId="{A2B3835A-5A56-4EDD-995F-BE04408135FD}" srcOrd="0" destOrd="0" presId="urn:microsoft.com/office/officeart/2005/8/layout/vList2"/>
    <dgm:cxn modelId="{3C8FAA37-B416-4FA4-89B9-EF9655BBA414}" srcId="{A31F1326-F325-44C9-B937-62B3DC5183B8}" destId="{A792E468-C5DD-4E64-A801-D72C721F1B81}" srcOrd="9" destOrd="0" parTransId="{E751AB9C-E4B1-41AD-A85D-394B0C63E0D0}" sibTransId="{0ADAA857-C02A-463E-A1E3-6F2BB59D8F4D}"/>
    <dgm:cxn modelId="{36E79A10-2222-4952-B2AA-96D3CBFE87C2}" srcId="{A31F1326-F325-44C9-B937-62B3DC5183B8}" destId="{84CAD86F-E54F-4E29-AFAE-E7608C61C752}" srcOrd="5" destOrd="0" parTransId="{EDBD305B-868F-4BB5-BCB1-FBAF5ACDCACD}" sibTransId="{9D8F5F15-0FF5-4EE4-8CBB-38253C3706A0}"/>
    <dgm:cxn modelId="{5023A412-0C24-4025-AA32-AA4D6EC685AC}" srcId="{A31F1326-F325-44C9-B937-62B3DC5183B8}" destId="{E2DBB2A0-C962-4AC3-B457-9BA9B10C3DDC}" srcOrd="7" destOrd="0" parTransId="{6C986B73-E3FD-477B-81CB-0628405066A6}" sibTransId="{33C998F8-2789-40A4-BE96-6BC665491C55}"/>
    <dgm:cxn modelId="{5777ECF0-CADE-4D39-BF38-F1E4B3AC95D9}" type="presOf" srcId="{3CC01348-D351-4A0B-8063-59D7C38E8326}" destId="{204491E8-5E86-49BA-A04C-8E038D46AFF7}" srcOrd="0" destOrd="0" presId="urn:microsoft.com/office/officeart/2005/8/layout/vList2"/>
    <dgm:cxn modelId="{E106B14F-44AB-4311-912D-561585599107}" type="presOf" srcId="{E2DBB2A0-C962-4AC3-B457-9BA9B10C3DDC}" destId="{204491E8-5E86-49BA-A04C-8E038D46AFF7}" srcOrd="0" destOrd="7" presId="urn:microsoft.com/office/officeart/2005/8/layout/vList2"/>
    <dgm:cxn modelId="{7F2FC189-FE34-4F29-A01D-669D4192D8FD}" srcId="{A31F1326-F325-44C9-B937-62B3DC5183B8}" destId="{3CC01348-D351-4A0B-8063-59D7C38E8326}" srcOrd="0" destOrd="0" parTransId="{53FEFBB2-4062-471C-9FBA-11237896E37F}" sibTransId="{167C74CB-5F84-4491-BFD8-C3A8EE8C1077}"/>
    <dgm:cxn modelId="{5ACF0AD8-1C8C-41D5-A501-8A47EED5C9F9}" type="presOf" srcId="{84CAD86F-E54F-4E29-AFAE-E7608C61C752}" destId="{204491E8-5E86-49BA-A04C-8E038D46AFF7}" srcOrd="0" destOrd="5" presId="urn:microsoft.com/office/officeart/2005/8/layout/vList2"/>
    <dgm:cxn modelId="{F3B85D2C-D3EF-4E6B-A812-2B2222268B21}" type="presOf" srcId="{A792E468-C5DD-4E64-A801-D72C721F1B81}" destId="{204491E8-5E86-49BA-A04C-8E038D46AFF7}" srcOrd="0" destOrd="9" presId="urn:microsoft.com/office/officeart/2005/8/layout/vList2"/>
    <dgm:cxn modelId="{82BFC9DF-4248-4253-9B96-70A06D993E49}" type="presOf" srcId="{E12BE9E5-7190-408F-BE4B-CECDFC55949B}" destId="{204491E8-5E86-49BA-A04C-8E038D46AFF7}" srcOrd="0" destOrd="4" presId="urn:microsoft.com/office/officeart/2005/8/layout/vList2"/>
    <dgm:cxn modelId="{073EAA45-C84E-4A5B-A792-DC198AC0D27A}" type="presOf" srcId="{AFAE62DE-AA12-4BF8-961A-EA76952A20CA}" destId="{204491E8-5E86-49BA-A04C-8E038D46AFF7}" srcOrd="0" destOrd="8" presId="urn:microsoft.com/office/officeart/2005/8/layout/vList2"/>
    <dgm:cxn modelId="{5907683A-DD60-4758-97B0-421FBFAEAC70}" srcId="{2DEA7B63-17A7-4E7E-AAFD-F523C1F78C90}" destId="{A31F1326-F325-44C9-B937-62B3DC5183B8}" srcOrd="0" destOrd="0" parTransId="{D9D36585-392C-454A-A9EF-B8EBC3358A4A}" sibTransId="{28878914-0109-4FE6-9097-F93239DA649A}"/>
    <dgm:cxn modelId="{B1163F49-51D0-4F47-ABB6-784A1104BFFC}" type="presParOf" srcId="{7D8E34D0-4707-427F-B405-34315B283A68}" destId="{A2B3835A-5A56-4EDD-995F-BE04408135FD}" srcOrd="0" destOrd="0" presId="urn:microsoft.com/office/officeart/2005/8/layout/vList2"/>
    <dgm:cxn modelId="{5E637D8A-59FF-405B-A92E-94EF3E2057C0}" type="presParOf" srcId="{7D8E34D0-4707-427F-B405-34315B283A68}" destId="{204491E8-5E86-49BA-A04C-8E038D46AFF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2DEA7B63-17A7-4E7E-AAFD-F523C1F78C90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A31F1326-F325-44C9-B937-62B3DC5183B8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</a:rPr>
            <a:t>La infraestructura en comunicaciones</a:t>
          </a:r>
          <a:endParaRPr lang="es-ES" dirty="0"/>
        </a:p>
      </dgm:t>
    </dgm:pt>
    <dgm:pt modelId="{D9D36585-392C-454A-A9EF-B8EBC3358A4A}" type="parTrans" cxnId="{5907683A-DD60-4758-97B0-421FBFAEAC70}">
      <dgm:prSet/>
      <dgm:spPr/>
      <dgm:t>
        <a:bodyPr/>
        <a:lstStyle/>
        <a:p>
          <a:endParaRPr lang="es-ES"/>
        </a:p>
      </dgm:t>
    </dgm:pt>
    <dgm:pt modelId="{28878914-0109-4FE6-9097-F93239DA649A}" type="sibTrans" cxnId="{5907683A-DD60-4758-97B0-421FBFAEAC70}">
      <dgm:prSet/>
      <dgm:spPr/>
      <dgm:t>
        <a:bodyPr/>
        <a:lstStyle/>
        <a:p>
          <a:endParaRPr lang="es-ES"/>
        </a:p>
      </dgm:t>
    </dgm:pt>
    <dgm:pt modelId="{3CC01348-D351-4A0B-8063-59D7C38E8326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</a:rPr>
            <a:t>Elevada importancia a la </a:t>
          </a:r>
          <a:r>
            <a:rPr lang="es-ES" b="0" dirty="0" smtClean="0">
              <a:latin typeface="Calibri" pitchFamily="34" charset="0"/>
            </a:rPr>
            <a:t>calidad</a:t>
          </a:r>
          <a:r>
            <a:rPr lang="es-ES" dirty="0" smtClean="0">
              <a:latin typeface="Calibri" pitchFamily="34" charset="0"/>
            </a:rPr>
            <a:t> de la infraestructura en comunicaciones como determinante de la competitividad internacional en servicios</a:t>
          </a:r>
          <a:endParaRPr lang="es-ES" dirty="0"/>
        </a:p>
      </dgm:t>
    </dgm:pt>
    <dgm:pt modelId="{53FEFBB2-4062-471C-9FBA-11237896E37F}" type="parTrans" cxnId="{7F2FC189-FE34-4F29-A01D-669D4192D8FD}">
      <dgm:prSet/>
      <dgm:spPr/>
      <dgm:t>
        <a:bodyPr/>
        <a:lstStyle/>
        <a:p>
          <a:endParaRPr lang="es-ES"/>
        </a:p>
      </dgm:t>
    </dgm:pt>
    <dgm:pt modelId="{167C74CB-5F84-4491-BFD8-C3A8EE8C1077}" type="sibTrans" cxnId="{7F2FC189-FE34-4F29-A01D-669D4192D8FD}">
      <dgm:prSet/>
      <dgm:spPr/>
      <dgm:t>
        <a:bodyPr/>
        <a:lstStyle/>
        <a:p>
          <a:endParaRPr lang="es-ES"/>
        </a:p>
      </dgm:t>
    </dgm:pt>
    <dgm:pt modelId="{9D6D086B-092F-466C-B06D-653078835E07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Las firmas consideran que la calidad es inferior en sus países que en los demás competidores</a:t>
          </a:r>
          <a:endParaRPr lang="es-ES" dirty="0">
            <a:latin typeface="Calibri" pitchFamily="34" charset="0"/>
          </a:endParaRPr>
        </a:p>
      </dgm:t>
    </dgm:pt>
    <dgm:pt modelId="{CC047C47-983E-42EB-804C-AAAAC5E4EE89}" type="parTrans" cxnId="{C07E7B4C-846D-4EE4-BD4E-E6BE3F42FAE3}">
      <dgm:prSet/>
      <dgm:spPr/>
      <dgm:t>
        <a:bodyPr/>
        <a:lstStyle/>
        <a:p>
          <a:endParaRPr lang="es-ES"/>
        </a:p>
      </dgm:t>
    </dgm:pt>
    <dgm:pt modelId="{3F307E37-4FF8-4E7D-860F-4821B89A25E6}" type="sibTrans" cxnId="{C07E7B4C-846D-4EE4-BD4E-E6BE3F42FAE3}">
      <dgm:prSet/>
      <dgm:spPr/>
      <dgm:t>
        <a:bodyPr/>
        <a:lstStyle/>
        <a:p>
          <a:endParaRPr lang="es-ES"/>
        </a:p>
      </dgm:t>
    </dgm:pt>
    <dgm:pt modelId="{17D13DF0-A6B9-4E3A-806C-549C0EA8D2F6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No se evidencian mejoras en los últimos años</a:t>
          </a:r>
          <a:endParaRPr lang="es-ES" dirty="0">
            <a:latin typeface="Calibri" pitchFamily="34" charset="0"/>
          </a:endParaRPr>
        </a:p>
      </dgm:t>
    </dgm:pt>
    <dgm:pt modelId="{240E1D9A-FF6A-40A1-B4BF-C6BB736C389E}" type="parTrans" cxnId="{865929D1-A09B-44A1-A913-7501504A272C}">
      <dgm:prSet/>
      <dgm:spPr/>
      <dgm:t>
        <a:bodyPr/>
        <a:lstStyle/>
        <a:p>
          <a:endParaRPr lang="es-ES"/>
        </a:p>
      </dgm:t>
    </dgm:pt>
    <dgm:pt modelId="{7D8B5104-FCD0-4C16-934F-126164BB32C4}" type="sibTrans" cxnId="{865929D1-A09B-44A1-A913-7501504A272C}">
      <dgm:prSet/>
      <dgm:spPr/>
      <dgm:t>
        <a:bodyPr/>
        <a:lstStyle/>
        <a:p>
          <a:endParaRPr lang="es-ES"/>
        </a:p>
      </dgm:t>
    </dgm:pt>
    <dgm:pt modelId="{7212896A-F071-4398-9BCF-0C4D8A2139AB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Desfavorable percepción respecto al </a:t>
          </a:r>
          <a:r>
            <a:rPr lang="es-ES" b="1" dirty="0" smtClean="0">
              <a:latin typeface="Calibri" pitchFamily="34" charset="0"/>
            </a:rPr>
            <a:t>costo</a:t>
          </a:r>
          <a:r>
            <a:rPr lang="es-ES" dirty="0" smtClean="0">
              <a:latin typeface="Calibri" pitchFamily="34" charset="0"/>
            </a:rPr>
            <a:t> de las telecomunicaciones y su evolución</a:t>
          </a:r>
          <a:endParaRPr lang="es-ES" dirty="0">
            <a:latin typeface="Calibri" pitchFamily="34" charset="0"/>
          </a:endParaRPr>
        </a:p>
      </dgm:t>
    </dgm:pt>
    <dgm:pt modelId="{0C0C0C1B-AA0D-455E-94B4-5B5153C2D7D8}" type="parTrans" cxnId="{00C39917-C4EF-4B20-A4B6-6EB633495081}">
      <dgm:prSet/>
      <dgm:spPr/>
      <dgm:t>
        <a:bodyPr/>
        <a:lstStyle/>
        <a:p>
          <a:endParaRPr lang="es-ES"/>
        </a:p>
      </dgm:t>
    </dgm:pt>
    <dgm:pt modelId="{2E7E9BBF-A0CC-492A-B6CE-C025469830EF}" type="sibTrans" cxnId="{00C39917-C4EF-4B20-A4B6-6EB633495081}">
      <dgm:prSet/>
      <dgm:spPr/>
      <dgm:t>
        <a:bodyPr/>
        <a:lstStyle/>
        <a:p>
          <a:endParaRPr lang="es-ES"/>
        </a:p>
      </dgm:t>
    </dgm:pt>
    <dgm:pt modelId="{AF3277F2-D015-425B-AFF8-ABF9A4D8FEF5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Pensar alternativas como el </a:t>
          </a:r>
          <a:r>
            <a:rPr lang="es-ES" dirty="0" err="1" smtClean="0">
              <a:latin typeface="Calibri" pitchFamily="34" charset="0"/>
            </a:rPr>
            <a:t>co</a:t>
          </a:r>
          <a:r>
            <a:rPr lang="es-ES" dirty="0" smtClean="0">
              <a:latin typeface="Calibri" pitchFamily="34" charset="0"/>
            </a:rPr>
            <a:t>-financiamiento (y/o </a:t>
          </a:r>
          <a:r>
            <a:rPr lang="es-ES" dirty="0" err="1" smtClean="0">
              <a:latin typeface="Calibri" pitchFamily="34" charset="0"/>
            </a:rPr>
            <a:t>co</a:t>
          </a:r>
          <a:r>
            <a:rPr lang="es-ES" dirty="0" smtClean="0">
              <a:latin typeface="Calibri" pitchFamily="34" charset="0"/>
            </a:rPr>
            <a:t>-inversión) en el desarrollo de “parques” donde se podría acceder a servicios especializados y de alta calidad</a:t>
          </a:r>
          <a:endParaRPr lang="es-ES" dirty="0">
            <a:latin typeface="Calibri" pitchFamily="34" charset="0"/>
          </a:endParaRPr>
        </a:p>
      </dgm:t>
    </dgm:pt>
    <dgm:pt modelId="{C06906BB-AE99-4BE1-90E3-6F1D1B75123A}" type="parTrans" cxnId="{6B240FF6-C6B2-4081-BADD-33E0E52F4392}">
      <dgm:prSet/>
      <dgm:spPr/>
      <dgm:t>
        <a:bodyPr/>
        <a:lstStyle/>
        <a:p>
          <a:endParaRPr lang="es-ES"/>
        </a:p>
      </dgm:t>
    </dgm:pt>
    <dgm:pt modelId="{BCA9BE87-269B-4003-A2AA-5FBB8A5FBE9C}" type="sibTrans" cxnId="{6B240FF6-C6B2-4081-BADD-33E0E52F4392}">
      <dgm:prSet/>
      <dgm:spPr/>
      <dgm:t>
        <a:bodyPr/>
        <a:lstStyle/>
        <a:p>
          <a:endParaRPr lang="es-ES"/>
        </a:p>
      </dgm:t>
    </dgm:pt>
    <dgm:pt modelId="{D9FBF086-44B6-4FD9-8221-AA5CBF615969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</a:rPr>
            <a:t>Se requiere mejorar la </a:t>
          </a:r>
          <a:r>
            <a:rPr lang="es-ES" b="1" dirty="0" smtClean="0">
              <a:latin typeface="Calibri" pitchFamily="34" charset="0"/>
            </a:rPr>
            <a:t>calidad</a:t>
          </a:r>
          <a:r>
            <a:rPr lang="es-ES" dirty="0" smtClean="0">
              <a:latin typeface="Calibri" pitchFamily="34" charset="0"/>
            </a:rPr>
            <a:t> de la infraestructura de comunicaciones</a:t>
          </a:r>
          <a:endParaRPr lang="es-ES" dirty="0"/>
        </a:p>
      </dgm:t>
    </dgm:pt>
    <dgm:pt modelId="{E6547652-7C98-4905-A82D-87BBD6573298}" type="parTrans" cxnId="{D13BCF16-5C48-4C83-90B9-F54650AF6A09}">
      <dgm:prSet/>
      <dgm:spPr/>
    </dgm:pt>
    <dgm:pt modelId="{8510A9D4-334C-4D6C-992B-39FA51AF714C}" type="sibTrans" cxnId="{D13BCF16-5C48-4C83-90B9-F54650AF6A09}">
      <dgm:prSet/>
      <dgm:spPr/>
    </dgm:pt>
    <dgm:pt modelId="{5A8CA983-CDDB-4B8A-AA67-7AA0DC238A60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Esto es más relevante para algunos segmentos de servicios que para otros</a:t>
          </a:r>
          <a:endParaRPr lang="es-ES" dirty="0">
            <a:latin typeface="Calibri" pitchFamily="34" charset="0"/>
          </a:endParaRPr>
        </a:p>
      </dgm:t>
    </dgm:pt>
    <dgm:pt modelId="{9166822C-584B-4551-A4D9-376063EB4B1C}" type="parTrans" cxnId="{95C05E4D-DBD1-4C2C-AA7A-886BE57115CE}">
      <dgm:prSet/>
      <dgm:spPr/>
    </dgm:pt>
    <dgm:pt modelId="{3D691B45-5829-4A0B-A1D1-5E592D6ACB4C}" type="sibTrans" cxnId="{95C05E4D-DBD1-4C2C-AA7A-886BE57115CE}">
      <dgm:prSet/>
      <dgm:spPr/>
    </dgm:pt>
    <dgm:pt modelId="{7D8E34D0-4707-427F-B405-34315B283A68}" type="pres">
      <dgm:prSet presAssocID="{2DEA7B63-17A7-4E7E-AAFD-F523C1F78C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B3835A-5A56-4EDD-995F-BE04408135FD}" type="pres">
      <dgm:prSet presAssocID="{A31F1326-F325-44C9-B937-62B3DC5183B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4491E8-5E86-49BA-A04C-8E038D46AFF7}" type="pres">
      <dgm:prSet presAssocID="{A31F1326-F325-44C9-B937-62B3DC5183B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58F95FB-CCE2-4EA5-BB91-229E2F34994A}" type="presOf" srcId="{A31F1326-F325-44C9-B937-62B3DC5183B8}" destId="{A2B3835A-5A56-4EDD-995F-BE04408135FD}" srcOrd="0" destOrd="0" presId="urn:microsoft.com/office/officeart/2005/8/layout/vList2"/>
    <dgm:cxn modelId="{A3AFA841-6818-49E7-A69D-EDBD320F38C2}" type="presOf" srcId="{2DEA7B63-17A7-4E7E-AAFD-F523C1F78C90}" destId="{7D8E34D0-4707-427F-B405-34315B283A68}" srcOrd="0" destOrd="0" presId="urn:microsoft.com/office/officeart/2005/8/layout/vList2"/>
    <dgm:cxn modelId="{C07E7B4C-846D-4EE4-BD4E-E6BE3F42FAE3}" srcId="{D9FBF086-44B6-4FD9-8221-AA5CBF615969}" destId="{9D6D086B-092F-466C-B06D-653078835E07}" srcOrd="1" destOrd="0" parTransId="{CC047C47-983E-42EB-804C-AAAAC5E4EE89}" sibTransId="{3F307E37-4FF8-4E7D-860F-4821B89A25E6}"/>
    <dgm:cxn modelId="{0FDEC9F0-BDF9-48E5-BD10-E3ABDDDF8F53}" type="presOf" srcId="{AF3277F2-D015-425B-AFF8-ABF9A4D8FEF5}" destId="{204491E8-5E86-49BA-A04C-8E038D46AFF7}" srcOrd="0" destOrd="6" presId="urn:microsoft.com/office/officeart/2005/8/layout/vList2"/>
    <dgm:cxn modelId="{6B240FF6-C6B2-4081-BADD-33E0E52F4392}" srcId="{A31F1326-F325-44C9-B937-62B3DC5183B8}" destId="{AF3277F2-D015-425B-AFF8-ABF9A4D8FEF5}" srcOrd="3" destOrd="0" parTransId="{C06906BB-AE99-4BE1-90E3-6F1D1B75123A}" sibTransId="{BCA9BE87-269B-4003-A2AA-5FBB8A5FBE9C}"/>
    <dgm:cxn modelId="{00C39917-C4EF-4B20-A4B6-6EB633495081}" srcId="{A31F1326-F325-44C9-B937-62B3DC5183B8}" destId="{7212896A-F071-4398-9BCF-0C4D8A2139AB}" srcOrd="1" destOrd="0" parTransId="{0C0C0C1B-AA0D-455E-94B4-5B5153C2D7D8}" sibTransId="{2E7E9BBF-A0CC-492A-B6CE-C025469830EF}"/>
    <dgm:cxn modelId="{95C05E4D-DBD1-4C2C-AA7A-886BE57115CE}" srcId="{A31F1326-F325-44C9-B937-62B3DC5183B8}" destId="{5A8CA983-CDDB-4B8A-AA67-7AA0DC238A60}" srcOrd="2" destOrd="0" parTransId="{9166822C-584B-4551-A4D9-376063EB4B1C}" sibTransId="{3D691B45-5829-4A0B-A1D1-5E592D6ACB4C}"/>
    <dgm:cxn modelId="{E009094A-6961-446F-92A3-82DEA01D7AD3}" type="presOf" srcId="{9D6D086B-092F-466C-B06D-653078835E07}" destId="{204491E8-5E86-49BA-A04C-8E038D46AFF7}" srcOrd="0" destOrd="2" presId="urn:microsoft.com/office/officeart/2005/8/layout/vList2"/>
    <dgm:cxn modelId="{9E7DCE92-B537-4413-93DF-86BF3099D081}" type="presOf" srcId="{5A8CA983-CDDB-4B8A-AA67-7AA0DC238A60}" destId="{204491E8-5E86-49BA-A04C-8E038D46AFF7}" srcOrd="0" destOrd="5" presId="urn:microsoft.com/office/officeart/2005/8/layout/vList2"/>
    <dgm:cxn modelId="{3F82FB3B-58FE-40D6-8D8C-ED6B3D7E0E00}" type="presOf" srcId="{17D13DF0-A6B9-4E3A-806C-549C0EA8D2F6}" destId="{204491E8-5E86-49BA-A04C-8E038D46AFF7}" srcOrd="0" destOrd="3" presId="urn:microsoft.com/office/officeart/2005/8/layout/vList2"/>
    <dgm:cxn modelId="{B5E0271E-CCD0-4E23-BA9D-CC45AD17C100}" type="presOf" srcId="{3CC01348-D351-4A0B-8063-59D7C38E8326}" destId="{204491E8-5E86-49BA-A04C-8E038D46AFF7}" srcOrd="0" destOrd="1" presId="urn:microsoft.com/office/officeart/2005/8/layout/vList2"/>
    <dgm:cxn modelId="{D13BCF16-5C48-4C83-90B9-F54650AF6A09}" srcId="{A31F1326-F325-44C9-B937-62B3DC5183B8}" destId="{D9FBF086-44B6-4FD9-8221-AA5CBF615969}" srcOrd="0" destOrd="0" parTransId="{E6547652-7C98-4905-A82D-87BBD6573298}" sibTransId="{8510A9D4-334C-4D6C-992B-39FA51AF714C}"/>
    <dgm:cxn modelId="{7C2D7F04-3840-4ECC-9FD1-9A73311E2063}" type="presOf" srcId="{D9FBF086-44B6-4FD9-8221-AA5CBF615969}" destId="{204491E8-5E86-49BA-A04C-8E038D46AFF7}" srcOrd="0" destOrd="0" presId="urn:microsoft.com/office/officeart/2005/8/layout/vList2"/>
    <dgm:cxn modelId="{7F2FC189-FE34-4F29-A01D-669D4192D8FD}" srcId="{D9FBF086-44B6-4FD9-8221-AA5CBF615969}" destId="{3CC01348-D351-4A0B-8063-59D7C38E8326}" srcOrd="0" destOrd="0" parTransId="{53FEFBB2-4062-471C-9FBA-11237896E37F}" sibTransId="{167C74CB-5F84-4491-BFD8-C3A8EE8C1077}"/>
    <dgm:cxn modelId="{3E835B99-3586-47EC-965E-08619CCD7F32}" type="presOf" srcId="{7212896A-F071-4398-9BCF-0C4D8A2139AB}" destId="{204491E8-5E86-49BA-A04C-8E038D46AFF7}" srcOrd="0" destOrd="4" presId="urn:microsoft.com/office/officeart/2005/8/layout/vList2"/>
    <dgm:cxn modelId="{865929D1-A09B-44A1-A913-7501504A272C}" srcId="{D9FBF086-44B6-4FD9-8221-AA5CBF615969}" destId="{17D13DF0-A6B9-4E3A-806C-549C0EA8D2F6}" srcOrd="2" destOrd="0" parTransId="{240E1D9A-FF6A-40A1-B4BF-C6BB736C389E}" sibTransId="{7D8B5104-FCD0-4C16-934F-126164BB32C4}"/>
    <dgm:cxn modelId="{5907683A-DD60-4758-97B0-421FBFAEAC70}" srcId="{2DEA7B63-17A7-4E7E-AAFD-F523C1F78C90}" destId="{A31F1326-F325-44C9-B937-62B3DC5183B8}" srcOrd="0" destOrd="0" parTransId="{D9D36585-392C-454A-A9EF-B8EBC3358A4A}" sibTransId="{28878914-0109-4FE6-9097-F93239DA649A}"/>
    <dgm:cxn modelId="{959E6EA1-47FC-4888-95B2-F0C16541B9E0}" type="presParOf" srcId="{7D8E34D0-4707-427F-B405-34315B283A68}" destId="{A2B3835A-5A56-4EDD-995F-BE04408135FD}" srcOrd="0" destOrd="0" presId="urn:microsoft.com/office/officeart/2005/8/layout/vList2"/>
    <dgm:cxn modelId="{2AB3B950-869E-4FC3-BFAB-BCD14FDCD435}" type="presParOf" srcId="{7D8E34D0-4707-427F-B405-34315B283A68}" destId="{204491E8-5E86-49BA-A04C-8E038D46AFF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D3B42DB8-EC3C-42A8-9B02-CE63207DFF6F}" type="doc">
      <dgm:prSet loTypeId="urn:microsoft.com/office/officeart/2005/8/layout/vList2" loCatId="list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s-ES"/>
        </a:p>
      </dgm:t>
    </dgm:pt>
    <dgm:pt modelId="{85211AFF-4CF4-4327-9E55-60CEA0EC4EBC}">
      <dgm:prSet phldrT="[Texto]"/>
      <dgm:spPr/>
      <dgm:t>
        <a:bodyPr/>
        <a:lstStyle/>
        <a:p>
          <a:r>
            <a:rPr lang="es-ES" b="1" dirty="0" smtClean="0">
              <a:latin typeface="Calibri" pitchFamily="34" charset="0"/>
            </a:rPr>
            <a:t>Acerca del rol de las Agencias de Promoción</a:t>
          </a:r>
          <a:endParaRPr lang="es-ES" b="1" dirty="0"/>
        </a:p>
      </dgm:t>
    </dgm:pt>
    <dgm:pt modelId="{C8906AAF-A89A-4A0D-8D76-1613F906C799}" type="parTrans" cxnId="{3B3A43B6-C9D9-4767-89DF-58C176E6C267}">
      <dgm:prSet/>
      <dgm:spPr/>
      <dgm:t>
        <a:bodyPr/>
        <a:lstStyle/>
        <a:p>
          <a:endParaRPr lang="es-ES"/>
        </a:p>
      </dgm:t>
    </dgm:pt>
    <dgm:pt modelId="{0C062FC3-1121-494C-9714-CFA8F6DB81FC}" type="sibTrans" cxnId="{3B3A43B6-C9D9-4767-89DF-58C176E6C267}">
      <dgm:prSet/>
      <dgm:spPr/>
      <dgm:t>
        <a:bodyPr/>
        <a:lstStyle/>
        <a:p>
          <a:endParaRPr lang="es-ES"/>
        </a:p>
      </dgm:t>
    </dgm:pt>
    <dgm:pt modelId="{0811BEF0-874F-454A-AFE7-6D0DC7FFFEB6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</a:rPr>
            <a:t>Construcción de una </a:t>
          </a:r>
          <a:r>
            <a:rPr lang="es-ES" b="1" dirty="0" smtClean="0">
              <a:latin typeface="Calibri" pitchFamily="34" charset="0"/>
            </a:rPr>
            <a:t>“imagen país”</a:t>
          </a:r>
          <a:r>
            <a:rPr lang="es-ES" dirty="0" smtClean="0">
              <a:latin typeface="Calibri" pitchFamily="34" charset="0"/>
            </a:rPr>
            <a:t> sólida</a:t>
          </a:r>
          <a:endParaRPr lang="es-ES" dirty="0"/>
        </a:p>
      </dgm:t>
    </dgm:pt>
    <dgm:pt modelId="{879BB513-20DC-41DA-90E2-CC479150EAC8}" type="parTrans" cxnId="{435A7B2E-A783-4E68-9322-1E7FF847CD7E}">
      <dgm:prSet/>
      <dgm:spPr/>
      <dgm:t>
        <a:bodyPr/>
        <a:lstStyle/>
        <a:p>
          <a:endParaRPr lang="es-ES"/>
        </a:p>
      </dgm:t>
    </dgm:pt>
    <dgm:pt modelId="{FFE4C49D-CB36-4BDC-B639-E1F23A249A1E}" type="sibTrans" cxnId="{435A7B2E-A783-4E68-9322-1E7FF847CD7E}">
      <dgm:prSet/>
      <dgm:spPr/>
      <dgm:t>
        <a:bodyPr/>
        <a:lstStyle/>
        <a:p>
          <a:endParaRPr lang="es-ES"/>
        </a:p>
      </dgm:t>
    </dgm:pt>
    <dgm:pt modelId="{E04C54CA-1E6B-4EE5-A54B-14F7D915FA60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Se percibe un acortamiento de la distancia con los competidores en materia de </a:t>
          </a:r>
          <a:r>
            <a:rPr lang="es-ES" b="1" dirty="0" smtClean="0">
              <a:latin typeface="Calibri" pitchFamily="34" charset="0"/>
            </a:rPr>
            <a:t>políticas de promoción de exportaciones</a:t>
          </a:r>
          <a:endParaRPr lang="es-ES" dirty="0" smtClean="0">
            <a:latin typeface="Calibri" pitchFamily="34" charset="0"/>
          </a:endParaRPr>
        </a:p>
      </dgm:t>
    </dgm:pt>
    <dgm:pt modelId="{FBD8CA05-6988-45F6-8323-90EBA50B5554}" type="parTrans" cxnId="{F7FBF05C-D5CF-4D57-9E6F-189A0DD5691F}">
      <dgm:prSet/>
      <dgm:spPr/>
      <dgm:t>
        <a:bodyPr/>
        <a:lstStyle/>
        <a:p>
          <a:endParaRPr lang="es-ES"/>
        </a:p>
      </dgm:t>
    </dgm:pt>
    <dgm:pt modelId="{24DD42F5-586C-4932-B205-1FF90D66336F}" type="sibTrans" cxnId="{F7FBF05C-D5CF-4D57-9E6F-189A0DD5691F}">
      <dgm:prSet/>
      <dgm:spPr/>
      <dgm:t>
        <a:bodyPr/>
        <a:lstStyle/>
        <a:p>
          <a:endParaRPr lang="es-ES"/>
        </a:p>
      </dgm:t>
    </dgm:pt>
    <dgm:pt modelId="{EC5FBA67-FBD1-4F2E-A316-B3CA389025F1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Margen de mejora amplio en materia de </a:t>
          </a:r>
          <a:r>
            <a:rPr lang="es-ES" b="1" dirty="0" smtClean="0">
              <a:latin typeface="Calibri" pitchFamily="34" charset="0"/>
            </a:rPr>
            <a:t>promoción de inversiones</a:t>
          </a:r>
        </a:p>
      </dgm:t>
    </dgm:pt>
    <dgm:pt modelId="{D442FC5F-A805-43CD-97BF-10DCB1B08689}" type="parTrans" cxnId="{6E23635E-11C5-4E2E-BCBF-4B1AF9B4956B}">
      <dgm:prSet/>
      <dgm:spPr/>
      <dgm:t>
        <a:bodyPr/>
        <a:lstStyle/>
        <a:p>
          <a:endParaRPr lang="es-ES"/>
        </a:p>
      </dgm:t>
    </dgm:pt>
    <dgm:pt modelId="{FC7E90B9-24EC-4B90-9185-99000393E47A}" type="sibTrans" cxnId="{6E23635E-11C5-4E2E-BCBF-4B1AF9B4956B}">
      <dgm:prSet/>
      <dgm:spPr/>
      <dgm:t>
        <a:bodyPr/>
        <a:lstStyle/>
        <a:p>
          <a:endParaRPr lang="es-ES"/>
        </a:p>
      </dgm:t>
    </dgm:pt>
    <dgm:pt modelId="{7D5F3C5C-E5E1-4512-A9D3-D133E37177ED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La atracción de IED cobra especial importancia: las </a:t>
          </a:r>
          <a:r>
            <a:rPr lang="es-ES" dirty="0" err="1" smtClean="0">
              <a:latin typeface="Calibri" pitchFamily="34" charset="0"/>
            </a:rPr>
            <a:t>ETs</a:t>
          </a:r>
          <a:r>
            <a:rPr lang="es-ES" dirty="0" smtClean="0">
              <a:latin typeface="Calibri" pitchFamily="34" charset="0"/>
            </a:rPr>
            <a:t> las que lideran las CGV</a:t>
          </a:r>
          <a:endParaRPr lang="es-ES" dirty="0" smtClean="0"/>
        </a:p>
      </dgm:t>
    </dgm:pt>
    <dgm:pt modelId="{CCC8E29B-A302-459B-AE93-6BEA84A05E3E}" type="parTrans" cxnId="{4F45CB17-8E12-4ECA-9714-06EBE3788711}">
      <dgm:prSet/>
      <dgm:spPr/>
      <dgm:t>
        <a:bodyPr/>
        <a:lstStyle/>
        <a:p>
          <a:endParaRPr lang="es-ES"/>
        </a:p>
      </dgm:t>
    </dgm:pt>
    <dgm:pt modelId="{AD869728-FAFE-4244-ABEE-191B4C075846}" type="sibTrans" cxnId="{4F45CB17-8E12-4ECA-9714-06EBE3788711}">
      <dgm:prSet/>
      <dgm:spPr/>
      <dgm:t>
        <a:bodyPr/>
        <a:lstStyle/>
        <a:p>
          <a:endParaRPr lang="es-ES"/>
        </a:p>
      </dgm:t>
    </dgm:pt>
    <dgm:pt modelId="{6BCACF00-6A7E-4122-8471-FD28A4F6A5A3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Demanda medidas integrales (IED + estrategia de desarrollo) y proactivas</a:t>
          </a:r>
          <a:endParaRPr lang="es-ES" dirty="0" smtClean="0"/>
        </a:p>
      </dgm:t>
    </dgm:pt>
    <dgm:pt modelId="{893EBBDF-0CFF-418A-9458-7E1371ED8E85}" type="parTrans" cxnId="{C3DEBA04-4231-47D3-9C6D-8D6818DC2AA6}">
      <dgm:prSet/>
      <dgm:spPr/>
      <dgm:t>
        <a:bodyPr/>
        <a:lstStyle/>
        <a:p>
          <a:endParaRPr lang="es-ES"/>
        </a:p>
      </dgm:t>
    </dgm:pt>
    <dgm:pt modelId="{C24C1985-022A-4829-BDC1-4B0A0C9FDD53}" type="sibTrans" cxnId="{C3DEBA04-4231-47D3-9C6D-8D6818DC2AA6}">
      <dgm:prSet/>
      <dgm:spPr/>
      <dgm:t>
        <a:bodyPr/>
        <a:lstStyle/>
        <a:p>
          <a:endParaRPr lang="es-ES"/>
        </a:p>
      </dgm:t>
    </dgm:pt>
    <dgm:pt modelId="{EC958DAF-02F4-459B-8DA4-714C95141936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Abordar temas como estrategia de negocios, gestión empresarial y comercialización, acceso a certificaciones</a:t>
          </a:r>
        </a:p>
      </dgm:t>
    </dgm:pt>
    <dgm:pt modelId="{698D209E-5553-44A8-BE45-F89903259DF4}" type="parTrans" cxnId="{98F920D1-E13A-404A-A281-DD450C7074B3}">
      <dgm:prSet/>
      <dgm:spPr/>
      <dgm:t>
        <a:bodyPr/>
        <a:lstStyle/>
        <a:p>
          <a:endParaRPr lang="es-ES"/>
        </a:p>
      </dgm:t>
    </dgm:pt>
    <dgm:pt modelId="{1B67D8A0-9F76-41D3-AB42-D7960F7701D2}" type="sibTrans" cxnId="{98F920D1-E13A-404A-A281-DD450C7074B3}">
      <dgm:prSet/>
      <dgm:spPr/>
      <dgm:t>
        <a:bodyPr/>
        <a:lstStyle/>
        <a:p>
          <a:endParaRPr lang="es-ES"/>
        </a:p>
      </dgm:t>
    </dgm:pt>
    <dgm:pt modelId="{D2A2FC12-9B87-4A47-8853-06BF34177152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Mayor difusión de las políticas de apoyo y asistencia disponibles</a:t>
          </a:r>
        </a:p>
      </dgm:t>
    </dgm:pt>
    <dgm:pt modelId="{FDD28094-64E9-40E2-8330-1D81E27EF65B}" type="parTrans" cxnId="{FDB61C68-B5B0-4FE9-B8CF-98899DB7C347}">
      <dgm:prSet/>
      <dgm:spPr/>
      <dgm:t>
        <a:bodyPr/>
        <a:lstStyle/>
        <a:p>
          <a:endParaRPr lang="es-ES"/>
        </a:p>
      </dgm:t>
    </dgm:pt>
    <dgm:pt modelId="{C102A3A9-8E6B-427C-99BD-9644B37266AB}" type="sibTrans" cxnId="{FDB61C68-B5B0-4FE9-B8CF-98899DB7C347}">
      <dgm:prSet/>
      <dgm:spPr/>
      <dgm:t>
        <a:bodyPr/>
        <a:lstStyle/>
        <a:p>
          <a:endParaRPr lang="es-ES"/>
        </a:p>
      </dgm:t>
    </dgm:pt>
    <dgm:pt modelId="{DD2DFE04-D338-45E3-86A1-D4D165E2B0ED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Mayor “</a:t>
          </a:r>
          <a:r>
            <a:rPr lang="es-ES" dirty="0" err="1" smtClean="0">
              <a:latin typeface="Calibri" pitchFamily="34" charset="0"/>
            </a:rPr>
            <a:t>customización</a:t>
          </a:r>
          <a:r>
            <a:rPr lang="es-ES" dirty="0" smtClean="0">
              <a:latin typeface="Calibri" pitchFamily="34" charset="0"/>
            </a:rPr>
            <a:t>” del esquema de incentivos de las Agencias</a:t>
          </a:r>
        </a:p>
      </dgm:t>
    </dgm:pt>
    <dgm:pt modelId="{22B635A7-4541-4345-B3CC-666446E889CA}" type="parTrans" cxnId="{E6B5C5B0-DAA9-4649-B886-57AFC4FDE6F1}">
      <dgm:prSet/>
      <dgm:spPr/>
      <dgm:t>
        <a:bodyPr/>
        <a:lstStyle/>
        <a:p>
          <a:endParaRPr lang="es-ES"/>
        </a:p>
      </dgm:t>
    </dgm:pt>
    <dgm:pt modelId="{C76D3349-2A91-40FB-8FB7-0FDFFEB0D98F}" type="sibTrans" cxnId="{E6B5C5B0-DAA9-4649-B886-57AFC4FDE6F1}">
      <dgm:prSet/>
      <dgm:spPr/>
      <dgm:t>
        <a:bodyPr/>
        <a:lstStyle/>
        <a:p>
          <a:endParaRPr lang="es-ES"/>
        </a:p>
      </dgm:t>
    </dgm:pt>
    <dgm:pt modelId="{B3374125-6A23-473E-9590-C69A9E019934}">
      <dgm:prSet/>
      <dgm:spPr/>
      <dgm:t>
        <a:bodyPr/>
        <a:lstStyle/>
        <a:p>
          <a:r>
            <a:rPr lang="es-ES" dirty="0" smtClean="0">
              <a:latin typeface="Calibri" pitchFamily="34" charset="0"/>
            </a:rPr>
            <a:t>Utilizar el poder de “</a:t>
          </a:r>
          <a:r>
            <a:rPr lang="es-ES" dirty="0" err="1" smtClean="0">
              <a:latin typeface="Calibri" pitchFamily="34" charset="0"/>
            </a:rPr>
            <a:t>policy</a:t>
          </a:r>
          <a:r>
            <a:rPr lang="es-ES" dirty="0" smtClean="0">
              <a:latin typeface="Calibri" pitchFamily="34" charset="0"/>
            </a:rPr>
            <a:t> </a:t>
          </a:r>
          <a:r>
            <a:rPr lang="es-ES" dirty="0" err="1" smtClean="0">
              <a:latin typeface="Calibri" pitchFamily="34" charset="0"/>
            </a:rPr>
            <a:t>advocacy</a:t>
          </a:r>
          <a:r>
            <a:rPr lang="es-ES" dirty="0" smtClean="0">
              <a:latin typeface="Calibri" pitchFamily="34" charset="0"/>
            </a:rPr>
            <a:t>” en temas de acuerdos de doble tributación, protección de la PI y acuerdos comerciales</a:t>
          </a:r>
        </a:p>
      </dgm:t>
    </dgm:pt>
    <dgm:pt modelId="{A8D72BB7-3479-4952-BCA7-B68833F074AE}" type="parTrans" cxnId="{F693AAB9-306F-4F35-B116-F0A396C32248}">
      <dgm:prSet/>
      <dgm:spPr/>
      <dgm:t>
        <a:bodyPr/>
        <a:lstStyle/>
        <a:p>
          <a:endParaRPr lang="es-ES"/>
        </a:p>
      </dgm:t>
    </dgm:pt>
    <dgm:pt modelId="{8D005EC4-3B56-4748-B883-AEAB6866E02C}" type="sibTrans" cxnId="{F693AAB9-306F-4F35-B116-F0A396C32248}">
      <dgm:prSet/>
      <dgm:spPr/>
      <dgm:t>
        <a:bodyPr/>
        <a:lstStyle/>
        <a:p>
          <a:endParaRPr lang="es-ES"/>
        </a:p>
      </dgm:t>
    </dgm:pt>
    <dgm:pt modelId="{6618264B-A612-413F-A7FC-823B44F75D44}" type="pres">
      <dgm:prSet presAssocID="{D3B42DB8-EC3C-42A8-9B02-CE63207DFF6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725830E-D0E0-415F-8DEC-CFC6B0A89FBC}" type="pres">
      <dgm:prSet presAssocID="{85211AFF-4CF4-4327-9E55-60CEA0EC4EB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E5561A-13D9-42E1-AD30-3E4E00F683A2}" type="pres">
      <dgm:prSet presAssocID="{85211AFF-4CF4-4327-9E55-60CEA0EC4EB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555D09A-EC4C-42BB-8827-AE78B905F29D}" type="presOf" srcId="{7D5F3C5C-E5E1-4512-A9D3-D133E37177ED}" destId="{0DE5561A-13D9-42E1-AD30-3E4E00F683A2}" srcOrd="0" destOrd="3" presId="urn:microsoft.com/office/officeart/2005/8/layout/vList2"/>
    <dgm:cxn modelId="{06629B8B-BE10-4181-A449-0195E96C204A}" type="presOf" srcId="{EC958DAF-02F4-459B-8DA4-714C95141936}" destId="{0DE5561A-13D9-42E1-AD30-3E4E00F683A2}" srcOrd="0" destOrd="5" presId="urn:microsoft.com/office/officeart/2005/8/layout/vList2"/>
    <dgm:cxn modelId="{5AFBEFC9-1DED-4DA8-B224-8AFFEC503A54}" type="presOf" srcId="{D2A2FC12-9B87-4A47-8853-06BF34177152}" destId="{0DE5561A-13D9-42E1-AD30-3E4E00F683A2}" srcOrd="0" destOrd="6" presId="urn:microsoft.com/office/officeart/2005/8/layout/vList2"/>
    <dgm:cxn modelId="{4F2CD3F2-A262-4BB0-8CF8-B3E159A55F6E}" type="presOf" srcId="{EC5FBA67-FBD1-4F2E-A316-B3CA389025F1}" destId="{0DE5561A-13D9-42E1-AD30-3E4E00F683A2}" srcOrd="0" destOrd="2" presId="urn:microsoft.com/office/officeart/2005/8/layout/vList2"/>
    <dgm:cxn modelId="{98F920D1-E13A-404A-A281-DD450C7074B3}" srcId="{85211AFF-4CF4-4327-9E55-60CEA0EC4EBC}" destId="{EC958DAF-02F4-459B-8DA4-714C95141936}" srcOrd="4" destOrd="0" parTransId="{698D209E-5553-44A8-BE45-F89903259DF4}" sibTransId="{1B67D8A0-9F76-41D3-AB42-D7960F7701D2}"/>
    <dgm:cxn modelId="{435A7B2E-A783-4E68-9322-1E7FF847CD7E}" srcId="{85211AFF-4CF4-4327-9E55-60CEA0EC4EBC}" destId="{0811BEF0-874F-454A-AFE7-6D0DC7FFFEB6}" srcOrd="0" destOrd="0" parTransId="{879BB513-20DC-41DA-90E2-CC479150EAC8}" sibTransId="{FFE4C49D-CB36-4BDC-B639-E1F23A249A1E}"/>
    <dgm:cxn modelId="{F693AAB9-306F-4F35-B116-F0A396C32248}" srcId="{85211AFF-4CF4-4327-9E55-60CEA0EC4EBC}" destId="{B3374125-6A23-473E-9590-C69A9E019934}" srcOrd="7" destOrd="0" parTransId="{A8D72BB7-3479-4952-BCA7-B68833F074AE}" sibTransId="{8D005EC4-3B56-4748-B883-AEAB6866E02C}"/>
    <dgm:cxn modelId="{D0EE7997-340B-4FD2-9800-2FD57E0F98FE}" type="presOf" srcId="{6BCACF00-6A7E-4122-8471-FD28A4F6A5A3}" destId="{0DE5561A-13D9-42E1-AD30-3E4E00F683A2}" srcOrd="0" destOrd="4" presId="urn:microsoft.com/office/officeart/2005/8/layout/vList2"/>
    <dgm:cxn modelId="{6E23635E-11C5-4E2E-BCBF-4B1AF9B4956B}" srcId="{85211AFF-4CF4-4327-9E55-60CEA0EC4EBC}" destId="{EC5FBA67-FBD1-4F2E-A316-B3CA389025F1}" srcOrd="2" destOrd="0" parTransId="{D442FC5F-A805-43CD-97BF-10DCB1B08689}" sibTransId="{FC7E90B9-24EC-4B90-9185-99000393E47A}"/>
    <dgm:cxn modelId="{F7FBF05C-D5CF-4D57-9E6F-189A0DD5691F}" srcId="{85211AFF-4CF4-4327-9E55-60CEA0EC4EBC}" destId="{E04C54CA-1E6B-4EE5-A54B-14F7D915FA60}" srcOrd="1" destOrd="0" parTransId="{FBD8CA05-6988-45F6-8323-90EBA50B5554}" sibTransId="{24DD42F5-586C-4932-B205-1FF90D66336F}"/>
    <dgm:cxn modelId="{3B3A43B6-C9D9-4767-89DF-58C176E6C267}" srcId="{D3B42DB8-EC3C-42A8-9B02-CE63207DFF6F}" destId="{85211AFF-4CF4-4327-9E55-60CEA0EC4EBC}" srcOrd="0" destOrd="0" parTransId="{C8906AAF-A89A-4A0D-8D76-1613F906C799}" sibTransId="{0C062FC3-1121-494C-9714-CFA8F6DB81FC}"/>
    <dgm:cxn modelId="{A6E105A4-BE71-491E-BF5A-A55C636DB891}" type="presOf" srcId="{85211AFF-4CF4-4327-9E55-60CEA0EC4EBC}" destId="{1725830E-D0E0-415F-8DEC-CFC6B0A89FBC}" srcOrd="0" destOrd="0" presId="urn:microsoft.com/office/officeart/2005/8/layout/vList2"/>
    <dgm:cxn modelId="{A37EB3C4-6AC8-44D8-83A9-338E7FB77976}" type="presOf" srcId="{D3B42DB8-EC3C-42A8-9B02-CE63207DFF6F}" destId="{6618264B-A612-413F-A7FC-823B44F75D44}" srcOrd="0" destOrd="0" presId="urn:microsoft.com/office/officeart/2005/8/layout/vList2"/>
    <dgm:cxn modelId="{478F82F2-C40E-4B9D-8D33-49805A9D0318}" type="presOf" srcId="{E04C54CA-1E6B-4EE5-A54B-14F7D915FA60}" destId="{0DE5561A-13D9-42E1-AD30-3E4E00F683A2}" srcOrd="0" destOrd="1" presId="urn:microsoft.com/office/officeart/2005/8/layout/vList2"/>
    <dgm:cxn modelId="{689D9815-3F49-454B-B773-BF3C7FB38A11}" type="presOf" srcId="{B3374125-6A23-473E-9590-C69A9E019934}" destId="{0DE5561A-13D9-42E1-AD30-3E4E00F683A2}" srcOrd="0" destOrd="8" presId="urn:microsoft.com/office/officeart/2005/8/layout/vList2"/>
    <dgm:cxn modelId="{5C72A658-8908-42D2-8F08-C5F38369A829}" type="presOf" srcId="{0811BEF0-874F-454A-AFE7-6D0DC7FFFEB6}" destId="{0DE5561A-13D9-42E1-AD30-3E4E00F683A2}" srcOrd="0" destOrd="0" presId="urn:microsoft.com/office/officeart/2005/8/layout/vList2"/>
    <dgm:cxn modelId="{4F45CB17-8E12-4ECA-9714-06EBE3788711}" srcId="{85211AFF-4CF4-4327-9E55-60CEA0EC4EBC}" destId="{7D5F3C5C-E5E1-4512-A9D3-D133E37177ED}" srcOrd="3" destOrd="0" parTransId="{CCC8E29B-A302-459B-AE93-6BEA84A05E3E}" sibTransId="{AD869728-FAFE-4244-ABEE-191B4C075846}"/>
    <dgm:cxn modelId="{C3DEBA04-4231-47D3-9C6D-8D6818DC2AA6}" srcId="{7D5F3C5C-E5E1-4512-A9D3-D133E37177ED}" destId="{6BCACF00-6A7E-4122-8471-FD28A4F6A5A3}" srcOrd="0" destOrd="0" parTransId="{893EBBDF-0CFF-418A-9458-7E1371ED8E85}" sibTransId="{C24C1985-022A-4829-BDC1-4B0A0C9FDD53}"/>
    <dgm:cxn modelId="{A729AC08-D0A3-42DB-949D-C5FB29C6F515}" type="presOf" srcId="{DD2DFE04-D338-45E3-86A1-D4D165E2B0ED}" destId="{0DE5561A-13D9-42E1-AD30-3E4E00F683A2}" srcOrd="0" destOrd="7" presId="urn:microsoft.com/office/officeart/2005/8/layout/vList2"/>
    <dgm:cxn modelId="{FDB61C68-B5B0-4FE9-B8CF-98899DB7C347}" srcId="{85211AFF-4CF4-4327-9E55-60CEA0EC4EBC}" destId="{D2A2FC12-9B87-4A47-8853-06BF34177152}" srcOrd="5" destOrd="0" parTransId="{FDD28094-64E9-40E2-8330-1D81E27EF65B}" sibTransId="{C102A3A9-8E6B-427C-99BD-9644B37266AB}"/>
    <dgm:cxn modelId="{E6B5C5B0-DAA9-4649-B886-57AFC4FDE6F1}" srcId="{85211AFF-4CF4-4327-9E55-60CEA0EC4EBC}" destId="{DD2DFE04-D338-45E3-86A1-D4D165E2B0ED}" srcOrd="6" destOrd="0" parTransId="{22B635A7-4541-4345-B3CC-666446E889CA}" sibTransId="{C76D3349-2A91-40FB-8FB7-0FDFFEB0D98F}"/>
    <dgm:cxn modelId="{925056AC-8D32-40F8-9220-F7EE1F0C9276}" type="presParOf" srcId="{6618264B-A612-413F-A7FC-823B44F75D44}" destId="{1725830E-D0E0-415F-8DEC-CFC6B0A89FBC}" srcOrd="0" destOrd="0" presId="urn:microsoft.com/office/officeart/2005/8/layout/vList2"/>
    <dgm:cxn modelId="{3F25AB7E-CCC4-49F6-A48F-906D07755314}" type="presParOf" srcId="{6618264B-A612-413F-A7FC-823B44F75D44}" destId="{0DE5561A-13D9-42E1-AD30-3E4E00F683A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A5902A-FAFB-4DB5-8CB2-1DBD4560ED96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F578563F-BD91-4C83-B6A3-A3CAE0823E3C}">
      <dgm:prSet phldrT="[Texto]"/>
      <dgm:spPr/>
      <dgm:t>
        <a:bodyPr/>
        <a:lstStyle/>
        <a:p>
          <a:r>
            <a:rPr lang="es-ES" i="1" dirty="0" err="1" smtClean="0"/>
            <a:t>Multi-shoring</a:t>
          </a:r>
          <a:endParaRPr lang="es-ES" i="1" dirty="0"/>
        </a:p>
      </dgm:t>
    </dgm:pt>
    <dgm:pt modelId="{D4421E75-5542-473E-8BE2-AFD2FE7D6D0C}" type="parTrans" cxnId="{88B90DB4-7F85-43CB-94A8-FCC5C6B27381}">
      <dgm:prSet/>
      <dgm:spPr/>
      <dgm:t>
        <a:bodyPr/>
        <a:lstStyle/>
        <a:p>
          <a:endParaRPr lang="es-ES"/>
        </a:p>
      </dgm:t>
    </dgm:pt>
    <dgm:pt modelId="{750BBFDD-6BCF-440E-A72E-53961059D573}" type="sibTrans" cxnId="{88B90DB4-7F85-43CB-94A8-FCC5C6B27381}">
      <dgm:prSet/>
      <dgm:spPr/>
      <dgm:t>
        <a:bodyPr/>
        <a:lstStyle/>
        <a:p>
          <a:endParaRPr lang="es-ES"/>
        </a:p>
      </dgm:t>
    </dgm:pt>
    <dgm:pt modelId="{5447FA6D-8CA4-41CC-98B6-0486C5B504AB}">
      <dgm:prSet phldrT="[Texto]"/>
      <dgm:spPr/>
      <dgm:t>
        <a:bodyPr/>
        <a:lstStyle/>
        <a:p>
          <a:r>
            <a:rPr lang="es-ES" dirty="0" smtClean="0"/>
            <a:t>Búsqueda de nuevos destinos para diversificar riesgos</a:t>
          </a:r>
          <a:endParaRPr lang="es-ES" dirty="0"/>
        </a:p>
      </dgm:t>
    </dgm:pt>
    <dgm:pt modelId="{A657F156-8B43-42E1-A52B-91437B3376DF}" type="parTrans" cxnId="{8F15D3E5-B251-46E0-A829-216AB8169CCF}">
      <dgm:prSet/>
      <dgm:spPr/>
      <dgm:t>
        <a:bodyPr/>
        <a:lstStyle/>
        <a:p>
          <a:endParaRPr lang="es-ES"/>
        </a:p>
      </dgm:t>
    </dgm:pt>
    <dgm:pt modelId="{F51EFC42-7D9A-4385-816E-8AB4CD971433}" type="sibTrans" cxnId="{8F15D3E5-B251-46E0-A829-216AB8169CCF}">
      <dgm:prSet/>
      <dgm:spPr/>
      <dgm:t>
        <a:bodyPr/>
        <a:lstStyle/>
        <a:p>
          <a:endParaRPr lang="es-ES"/>
        </a:p>
      </dgm:t>
    </dgm:pt>
    <dgm:pt modelId="{C0F4B9C5-8EE5-4E2A-8DDB-206AAF9027E5}">
      <dgm:prSet phldrT="[Texto]"/>
      <dgm:spPr/>
      <dgm:t>
        <a:bodyPr/>
        <a:lstStyle/>
        <a:p>
          <a:r>
            <a:rPr lang="es-ES" dirty="0" smtClean="0"/>
            <a:t>Gran dotación de recursos humanos</a:t>
          </a:r>
          <a:endParaRPr lang="es-ES" dirty="0"/>
        </a:p>
      </dgm:t>
    </dgm:pt>
    <dgm:pt modelId="{0DC0377B-B211-41F2-A7CC-582B7E816131}" type="parTrans" cxnId="{002F120E-473A-47BD-A1A1-6F2DBFAF81CD}">
      <dgm:prSet/>
      <dgm:spPr/>
      <dgm:t>
        <a:bodyPr/>
        <a:lstStyle/>
        <a:p>
          <a:endParaRPr lang="es-ES"/>
        </a:p>
      </dgm:t>
    </dgm:pt>
    <dgm:pt modelId="{70E99471-E9DD-4A30-9005-80BB5A819573}" type="sibTrans" cxnId="{002F120E-473A-47BD-A1A1-6F2DBFAF81CD}">
      <dgm:prSet/>
      <dgm:spPr/>
      <dgm:t>
        <a:bodyPr/>
        <a:lstStyle/>
        <a:p>
          <a:endParaRPr lang="es-ES"/>
        </a:p>
      </dgm:t>
    </dgm:pt>
    <dgm:pt modelId="{4BA8AAA4-BC53-4C9A-A062-25262A295CE4}">
      <dgm:prSet phldrT="[Texto]"/>
      <dgm:spPr/>
      <dgm:t>
        <a:bodyPr/>
        <a:lstStyle/>
        <a:p>
          <a:r>
            <a:rPr lang="es-ES" dirty="0" smtClean="0"/>
            <a:t>Bajos costos de la mano de obra (escasez de oportunidades de empleo para jóvenes)</a:t>
          </a:r>
          <a:endParaRPr lang="es-ES" dirty="0"/>
        </a:p>
      </dgm:t>
    </dgm:pt>
    <dgm:pt modelId="{7797C76A-D653-4E2D-BC2D-FB09FE61A784}" type="parTrans" cxnId="{D1C62CBF-A725-4D5B-BB69-9B2FE495C9C4}">
      <dgm:prSet/>
      <dgm:spPr/>
      <dgm:t>
        <a:bodyPr/>
        <a:lstStyle/>
        <a:p>
          <a:endParaRPr lang="es-ES"/>
        </a:p>
      </dgm:t>
    </dgm:pt>
    <dgm:pt modelId="{1FFF35C0-E811-41D8-A6BD-AA93102B7F3E}" type="sibTrans" cxnId="{D1C62CBF-A725-4D5B-BB69-9B2FE495C9C4}">
      <dgm:prSet/>
      <dgm:spPr/>
      <dgm:t>
        <a:bodyPr/>
        <a:lstStyle/>
        <a:p>
          <a:endParaRPr lang="es-ES"/>
        </a:p>
      </dgm:t>
    </dgm:pt>
    <dgm:pt modelId="{8E162B81-E4E7-4DBE-BF3F-9BCF63B500F1}">
      <dgm:prSet phldrT="[Texto]"/>
      <dgm:spPr/>
      <dgm:t>
        <a:bodyPr/>
        <a:lstStyle/>
        <a:p>
          <a:r>
            <a:rPr lang="es-ES" dirty="0" smtClean="0"/>
            <a:t>3º tamaño de la población de habla inglesa (72%): medio de comunicación básico en los negocios, el gobierno y las escuelas</a:t>
          </a:r>
          <a:endParaRPr lang="es-ES" dirty="0"/>
        </a:p>
      </dgm:t>
    </dgm:pt>
    <dgm:pt modelId="{18E57FF8-676D-4BF7-8188-DA9B05607C9D}" type="parTrans" cxnId="{EA48534F-0535-4D81-8650-A681E2F7BC22}">
      <dgm:prSet/>
      <dgm:spPr/>
      <dgm:t>
        <a:bodyPr/>
        <a:lstStyle/>
        <a:p>
          <a:endParaRPr lang="es-ES"/>
        </a:p>
      </dgm:t>
    </dgm:pt>
    <dgm:pt modelId="{45B3ADD3-DBD7-445B-B8B5-EE20CEA43FA5}" type="sibTrans" cxnId="{EA48534F-0535-4D81-8650-A681E2F7BC22}">
      <dgm:prSet/>
      <dgm:spPr/>
      <dgm:t>
        <a:bodyPr/>
        <a:lstStyle/>
        <a:p>
          <a:endParaRPr lang="es-ES"/>
        </a:p>
      </dgm:t>
    </dgm:pt>
    <dgm:pt modelId="{2D712FB5-3C21-4D35-858B-C63A2681D374}">
      <dgm:prSet phldrT="[Texto]"/>
      <dgm:spPr/>
      <dgm:t>
        <a:bodyPr/>
        <a:lstStyle/>
        <a:p>
          <a:r>
            <a:rPr lang="es-ES" dirty="0" smtClean="0"/>
            <a:t>Afinidad con la cultura occidental</a:t>
          </a:r>
          <a:endParaRPr lang="es-ES" dirty="0"/>
        </a:p>
      </dgm:t>
    </dgm:pt>
    <dgm:pt modelId="{2F281625-438C-471F-9A1E-E9DA18124BFA}" type="parTrans" cxnId="{58E4FDA2-7346-4EC3-891C-9F4CCABE8516}">
      <dgm:prSet/>
      <dgm:spPr/>
      <dgm:t>
        <a:bodyPr/>
        <a:lstStyle/>
        <a:p>
          <a:endParaRPr lang="es-ES"/>
        </a:p>
      </dgm:t>
    </dgm:pt>
    <dgm:pt modelId="{09B6B19D-997F-4A89-B9E1-4A1769A4CA2F}" type="sibTrans" cxnId="{58E4FDA2-7346-4EC3-891C-9F4CCABE8516}">
      <dgm:prSet/>
      <dgm:spPr/>
      <dgm:t>
        <a:bodyPr/>
        <a:lstStyle/>
        <a:p>
          <a:endParaRPr lang="es-ES"/>
        </a:p>
      </dgm:t>
    </dgm:pt>
    <dgm:pt modelId="{1070F6DC-3503-4552-A0CC-6FB7A48E183C}">
      <dgm:prSet phldrT="[Texto]"/>
      <dgm:spPr/>
      <dgm:t>
        <a:bodyPr/>
        <a:lstStyle/>
        <a:p>
          <a:r>
            <a:rPr lang="es-ES" dirty="0" smtClean="0"/>
            <a:t>Desarrollo de parques industriales (Infraestructura)</a:t>
          </a:r>
          <a:endParaRPr lang="es-ES" dirty="0"/>
        </a:p>
      </dgm:t>
    </dgm:pt>
    <dgm:pt modelId="{B4FA3D96-FAAC-4209-8BB9-C3FB94799FC8}" type="parTrans" cxnId="{A6CD7197-60E1-42F3-8B1A-D1A33CA81BA0}">
      <dgm:prSet/>
      <dgm:spPr/>
      <dgm:t>
        <a:bodyPr/>
        <a:lstStyle/>
        <a:p>
          <a:endParaRPr lang="es-ES"/>
        </a:p>
      </dgm:t>
    </dgm:pt>
    <dgm:pt modelId="{F1414D58-B1A6-47B6-8B01-BA61556FDF63}" type="sibTrans" cxnId="{A6CD7197-60E1-42F3-8B1A-D1A33CA81BA0}">
      <dgm:prSet/>
      <dgm:spPr/>
      <dgm:t>
        <a:bodyPr/>
        <a:lstStyle/>
        <a:p>
          <a:endParaRPr lang="es-ES"/>
        </a:p>
      </dgm:t>
    </dgm:pt>
    <dgm:pt modelId="{D28D3F36-76D6-48F7-A326-E559DE44F886}">
      <dgm:prSet phldrT="[Texto]"/>
      <dgm:spPr/>
      <dgm:t>
        <a:bodyPr/>
        <a:lstStyle/>
        <a:p>
          <a:r>
            <a:rPr lang="es-ES" dirty="0" smtClean="0"/>
            <a:t>Metro Manila (con aprox. 70% de la actividad cuenta con infraestructura moderna)</a:t>
          </a:r>
          <a:endParaRPr lang="es-ES" dirty="0"/>
        </a:p>
      </dgm:t>
    </dgm:pt>
    <dgm:pt modelId="{CD604942-5AAA-4F49-AE04-82874172F170}" type="parTrans" cxnId="{10CA0569-E51D-46D0-AE57-64B9DD2C90AD}">
      <dgm:prSet/>
      <dgm:spPr/>
      <dgm:t>
        <a:bodyPr/>
        <a:lstStyle/>
        <a:p>
          <a:endParaRPr lang="es-ES"/>
        </a:p>
      </dgm:t>
    </dgm:pt>
    <dgm:pt modelId="{6FB728F3-5FA3-4978-AEA7-1DFADF4665F8}" type="sibTrans" cxnId="{10CA0569-E51D-46D0-AE57-64B9DD2C90AD}">
      <dgm:prSet/>
      <dgm:spPr/>
      <dgm:t>
        <a:bodyPr/>
        <a:lstStyle/>
        <a:p>
          <a:endParaRPr lang="es-ES"/>
        </a:p>
      </dgm:t>
    </dgm:pt>
    <dgm:pt modelId="{1ADBCE33-3CFE-4708-8692-8B528DA986E5}">
      <dgm:prSet phldrT="[Texto]"/>
      <dgm:spPr/>
      <dgm:t>
        <a:bodyPr/>
        <a:lstStyle/>
        <a:p>
          <a:r>
            <a:rPr lang="es-ES" dirty="0" smtClean="0"/>
            <a:t>197 </a:t>
          </a:r>
          <a:r>
            <a:rPr lang="es-ES" i="1" dirty="0" smtClean="0"/>
            <a:t>IT </a:t>
          </a:r>
          <a:r>
            <a:rPr lang="es-ES" i="1" dirty="0" err="1" smtClean="0"/>
            <a:t>Parks</a:t>
          </a:r>
          <a:r>
            <a:rPr lang="es-ES" i="1" dirty="0" smtClean="0"/>
            <a:t> and Centers </a:t>
          </a:r>
          <a:r>
            <a:rPr lang="es-ES" dirty="0" smtClean="0"/>
            <a:t>en operación (67 en desarrollo)</a:t>
          </a:r>
          <a:endParaRPr lang="es-ES" dirty="0"/>
        </a:p>
      </dgm:t>
    </dgm:pt>
    <dgm:pt modelId="{3B315399-818D-400F-8705-7AB25ECD7CBB}" type="parTrans" cxnId="{179DB2B8-1A45-4ABE-8859-4FEA9CE2F560}">
      <dgm:prSet/>
      <dgm:spPr/>
      <dgm:t>
        <a:bodyPr/>
        <a:lstStyle/>
        <a:p>
          <a:endParaRPr lang="es-ES"/>
        </a:p>
      </dgm:t>
    </dgm:pt>
    <dgm:pt modelId="{EAF48EB4-468C-40C5-9FA4-048CC109CE74}" type="sibTrans" cxnId="{179DB2B8-1A45-4ABE-8859-4FEA9CE2F560}">
      <dgm:prSet/>
      <dgm:spPr/>
      <dgm:t>
        <a:bodyPr/>
        <a:lstStyle/>
        <a:p>
          <a:endParaRPr lang="es-ES"/>
        </a:p>
      </dgm:t>
    </dgm:pt>
    <dgm:pt modelId="{1B669986-C12A-48FF-8576-74FBB5943725}">
      <dgm:prSet phldrT="[Texto]"/>
      <dgm:spPr/>
      <dgm:t>
        <a:bodyPr/>
        <a:lstStyle/>
        <a:p>
          <a:r>
            <a:rPr lang="es-ES" dirty="0" smtClean="0"/>
            <a:t>Régimen de Incentivos</a:t>
          </a:r>
          <a:endParaRPr lang="es-ES" dirty="0"/>
        </a:p>
      </dgm:t>
    </dgm:pt>
    <dgm:pt modelId="{AA75719D-A86E-4D71-B90C-CE6C0ABE86F6}" type="parTrans" cxnId="{A87227AC-7B0B-4DF8-A290-2F78D1989DCE}">
      <dgm:prSet/>
      <dgm:spPr/>
      <dgm:t>
        <a:bodyPr/>
        <a:lstStyle/>
        <a:p>
          <a:endParaRPr lang="es-ES"/>
        </a:p>
      </dgm:t>
    </dgm:pt>
    <dgm:pt modelId="{C52DCF5C-07E7-41B7-9A30-D45F5E38BDB8}" type="sibTrans" cxnId="{A87227AC-7B0B-4DF8-A290-2F78D1989DCE}">
      <dgm:prSet/>
      <dgm:spPr/>
      <dgm:t>
        <a:bodyPr/>
        <a:lstStyle/>
        <a:p>
          <a:endParaRPr lang="es-ES"/>
        </a:p>
      </dgm:t>
    </dgm:pt>
    <dgm:pt modelId="{DC1EBBCD-FB18-487C-A868-8F306025AB46}">
      <dgm:prSet phldrT="[Texto]"/>
      <dgm:spPr/>
      <dgm:t>
        <a:bodyPr/>
        <a:lstStyle/>
        <a:p>
          <a:r>
            <a:rPr lang="es-ES" dirty="0" smtClean="0"/>
            <a:t>Administrado por dos agencias…</a:t>
          </a:r>
          <a:endParaRPr lang="es-ES" dirty="0"/>
        </a:p>
      </dgm:t>
    </dgm:pt>
    <dgm:pt modelId="{31B7D5F4-7D28-4150-ACE3-8468BFC93519}" type="parTrans" cxnId="{7CC4828B-E6D5-47C1-8C4C-8E118205E6EB}">
      <dgm:prSet/>
      <dgm:spPr/>
      <dgm:t>
        <a:bodyPr/>
        <a:lstStyle/>
        <a:p>
          <a:endParaRPr lang="es-ES"/>
        </a:p>
      </dgm:t>
    </dgm:pt>
    <dgm:pt modelId="{6D761910-0BB8-4A2C-A4BE-2C8948A5CA5F}" type="sibTrans" cxnId="{7CC4828B-E6D5-47C1-8C4C-8E118205E6EB}">
      <dgm:prSet/>
      <dgm:spPr/>
      <dgm:t>
        <a:bodyPr/>
        <a:lstStyle/>
        <a:p>
          <a:endParaRPr lang="es-ES"/>
        </a:p>
      </dgm:t>
    </dgm:pt>
    <dgm:pt modelId="{71AE7F6D-EA64-4B6A-907D-5271461963CF}">
      <dgm:prSet phldrT="[Texto]"/>
      <dgm:spPr/>
      <dgm:t>
        <a:bodyPr/>
        <a:lstStyle/>
        <a:p>
          <a:r>
            <a:rPr lang="es-ES" dirty="0" smtClean="0"/>
            <a:t>Situación en India</a:t>
          </a:r>
          <a:endParaRPr lang="es-ES" dirty="0"/>
        </a:p>
      </dgm:t>
    </dgm:pt>
    <dgm:pt modelId="{4A34641D-1B86-492C-A756-34A320987833}" type="parTrans" cxnId="{5093377C-35E0-4FB0-9923-EAFE404A9B07}">
      <dgm:prSet/>
      <dgm:spPr/>
      <dgm:t>
        <a:bodyPr/>
        <a:lstStyle/>
        <a:p>
          <a:endParaRPr lang="es-ES"/>
        </a:p>
      </dgm:t>
    </dgm:pt>
    <dgm:pt modelId="{30943710-57A9-47F9-8FE2-1F26F5937EC2}" type="sibTrans" cxnId="{5093377C-35E0-4FB0-9923-EAFE404A9B07}">
      <dgm:prSet/>
      <dgm:spPr/>
      <dgm:t>
        <a:bodyPr/>
        <a:lstStyle/>
        <a:p>
          <a:endParaRPr lang="es-ES"/>
        </a:p>
      </dgm:t>
    </dgm:pt>
    <dgm:pt modelId="{8B6FE5EE-6860-48BE-B057-C5E7950C5B48}">
      <dgm:prSet phldrT="[Texto]"/>
      <dgm:spPr/>
      <dgm:t>
        <a:bodyPr/>
        <a:lstStyle/>
        <a:p>
          <a:r>
            <a:rPr lang="es-ES" dirty="0" smtClean="0"/>
            <a:t>Aumento de salarios</a:t>
          </a:r>
          <a:endParaRPr lang="es-ES" dirty="0"/>
        </a:p>
      </dgm:t>
    </dgm:pt>
    <dgm:pt modelId="{7ED771A2-FE31-4599-806C-09A61295E627}" type="parTrans" cxnId="{E54BA147-374C-499F-AEB1-54C3C8A958A4}">
      <dgm:prSet/>
      <dgm:spPr/>
      <dgm:t>
        <a:bodyPr/>
        <a:lstStyle/>
        <a:p>
          <a:endParaRPr lang="es-ES"/>
        </a:p>
      </dgm:t>
    </dgm:pt>
    <dgm:pt modelId="{C17C5456-A4F4-4E25-9B22-5B69E7A803B1}" type="sibTrans" cxnId="{E54BA147-374C-499F-AEB1-54C3C8A958A4}">
      <dgm:prSet/>
      <dgm:spPr/>
      <dgm:t>
        <a:bodyPr/>
        <a:lstStyle/>
        <a:p>
          <a:endParaRPr lang="es-ES"/>
        </a:p>
      </dgm:t>
    </dgm:pt>
    <dgm:pt modelId="{FDD05C40-322E-41FC-965D-4959B453CA9D}">
      <dgm:prSet phldrT="[Texto]"/>
      <dgm:spPr/>
      <dgm:t>
        <a:bodyPr/>
        <a:lstStyle/>
        <a:p>
          <a:r>
            <a:rPr lang="es-ES" dirty="0" smtClean="0"/>
            <a:t>Insatisfacción de los clientes con </a:t>
          </a:r>
          <a:r>
            <a:rPr lang="es-ES" i="1" u="none" dirty="0" err="1" smtClean="0"/>
            <a:t>call</a:t>
          </a:r>
          <a:r>
            <a:rPr lang="es-ES" i="1" u="none" dirty="0" smtClean="0"/>
            <a:t> centers</a:t>
          </a:r>
          <a:endParaRPr lang="es-ES" i="1" u="none" dirty="0"/>
        </a:p>
      </dgm:t>
    </dgm:pt>
    <dgm:pt modelId="{C9FC99CB-5E03-4C9B-9B50-B9C6F22F61D2}" type="parTrans" cxnId="{121BE285-417C-47C1-A1B1-09A5C9E09F46}">
      <dgm:prSet/>
      <dgm:spPr/>
      <dgm:t>
        <a:bodyPr/>
        <a:lstStyle/>
        <a:p>
          <a:endParaRPr lang="es-ES"/>
        </a:p>
      </dgm:t>
    </dgm:pt>
    <dgm:pt modelId="{6E34089B-9347-4DCB-8BCB-F4CE8802FD51}" type="sibTrans" cxnId="{121BE285-417C-47C1-A1B1-09A5C9E09F46}">
      <dgm:prSet/>
      <dgm:spPr/>
      <dgm:t>
        <a:bodyPr/>
        <a:lstStyle/>
        <a:p>
          <a:endParaRPr lang="es-ES"/>
        </a:p>
      </dgm:t>
    </dgm:pt>
    <dgm:pt modelId="{F85E2DD7-2C6A-48B6-A976-E63E0953A0E6}" type="pres">
      <dgm:prSet presAssocID="{70A5902A-FAFB-4DB5-8CB2-1DBD4560ED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DA8659E-FFB1-4D9D-BFD2-5F3670EA42A1}" type="pres">
      <dgm:prSet presAssocID="{F578563F-BD91-4C83-B6A3-A3CAE0823E3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89CF1B-633A-4677-B76C-1BCC50DA800A}" type="pres">
      <dgm:prSet presAssocID="{F578563F-BD91-4C83-B6A3-A3CAE0823E3C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3B02329-B086-4E41-967F-582C685CF6D4}" type="pres">
      <dgm:prSet presAssocID="{C0F4B9C5-8EE5-4E2A-8DDB-206AAF9027E5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E57611C-FB4D-47E4-AC3C-AFE37AB1EE38}" type="pres">
      <dgm:prSet presAssocID="{C0F4B9C5-8EE5-4E2A-8DDB-206AAF9027E5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BE1A58-3FA1-4427-AA35-6A94160DADA1}" type="pres">
      <dgm:prSet presAssocID="{71AE7F6D-EA64-4B6A-907D-5271461963C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A4AD4D-764D-4ADC-B208-F912836500AF}" type="pres">
      <dgm:prSet presAssocID="{71AE7F6D-EA64-4B6A-907D-5271461963CF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97B82F-BE7A-47BC-A891-CAC3360D42B1}" type="pres">
      <dgm:prSet presAssocID="{1070F6DC-3503-4552-A0CC-6FB7A48E183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25DF8D-EA8C-4DCB-B59F-99580CB76B62}" type="pres">
      <dgm:prSet presAssocID="{1070F6DC-3503-4552-A0CC-6FB7A48E183C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EACB14-987F-4EA0-BE8B-08BCD71BB46B}" type="pres">
      <dgm:prSet presAssocID="{1B669986-C12A-48FF-8576-74FBB594372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9FA387-59AB-4D02-8126-0CCFF5E112CD}" type="pres">
      <dgm:prSet presAssocID="{1B669986-C12A-48FF-8576-74FBB5943725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1C62CBF-A725-4D5B-BB69-9B2FE495C9C4}" srcId="{C0F4B9C5-8EE5-4E2A-8DDB-206AAF9027E5}" destId="{4BA8AAA4-BC53-4C9A-A062-25262A295CE4}" srcOrd="0" destOrd="0" parTransId="{7797C76A-D653-4E2D-BC2D-FB09FE61A784}" sibTransId="{1FFF35C0-E811-41D8-A6BD-AA93102B7F3E}"/>
    <dgm:cxn modelId="{1F47E2E4-5BAF-4614-807E-91CB837C3ECE}" type="presOf" srcId="{8E162B81-E4E7-4DBE-BF3F-9BCF63B500F1}" destId="{CE57611C-FB4D-47E4-AC3C-AFE37AB1EE38}" srcOrd="0" destOrd="1" presId="urn:microsoft.com/office/officeart/2005/8/layout/vList2"/>
    <dgm:cxn modelId="{002F120E-473A-47BD-A1A1-6F2DBFAF81CD}" srcId="{70A5902A-FAFB-4DB5-8CB2-1DBD4560ED96}" destId="{C0F4B9C5-8EE5-4E2A-8DDB-206AAF9027E5}" srcOrd="1" destOrd="0" parTransId="{0DC0377B-B211-41F2-A7CC-582B7E816131}" sibTransId="{70E99471-E9DD-4A30-9005-80BB5A819573}"/>
    <dgm:cxn modelId="{A87227AC-7B0B-4DF8-A290-2F78D1989DCE}" srcId="{70A5902A-FAFB-4DB5-8CB2-1DBD4560ED96}" destId="{1B669986-C12A-48FF-8576-74FBB5943725}" srcOrd="4" destOrd="0" parTransId="{AA75719D-A86E-4D71-B90C-CE6C0ABE86F6}" sibTransId="{C52DCF5C-07E7-41B7-9A30-D45F5E38BDB8}"/>
    <dgm:cxn modelId="{8577A629-C5B1-4D61-B310-8402C1484A52}" type="presOf" srcId="{F578563F-BD91-4C83-B6A3-A3CAE0823E3C}" destId="{DDA8659E-FFB1-4D9D-BFD2-5F3670EA42A1}" srcOrd="0" destOrd="0" presId="urn:microsoft.com/office/officeart/2005/8/layout/vList2"/>
    <dgm:cxn modelId="{AD7AA50C-D78E-467E-8CD6-B1B464286724}" type="presOf" srcId="{D28D3F36-76D6-48F7-A326-E559DE44F886}" destId="{8B25DF8D-EA8C-4DCB-B59F-99580CB76B62}" srcOrd="0" destOrd="0" presId="urn:microsoft.com/office/officeart/2005/8/layout/vList2"/>
    <dgm:cxn modelId="{921338FC-C00D-4FD8-B257-B5FBE68BC12D}" type="presOf" srcId="{70A5902A-FAFB-4DB5-8CB2-1DBD4560ED96}" destId="{F85E2DD7-2C6A-48B6-A976-E63E0953A0E6}" srcOrd="0" destOrd="0" presId="urn:microsoft.com/office/officeart/2005/8/layout/vList2"/>
    <dgm:cxn modelId="{58E4FDA2-7346-4EC3-891C-9F4CCABE8516}" srcId="{C0F4B9C5-8EE5-4E2A-8DDB-206AAF9027E5}" destId="{2D712FB5-3C21-4D35-858B-C63A2681D374}" srcOrd="2" destOrd="0" parTransId="{2F281625-438C-471F-9A1E-E9DA18124BFA}" sibTransId="{09B6B19D-997F-4A89-B9E1-4A1769A4CA2F}"/>
    <dgm:cxn modelId="{5FF219E3-EDC5-4397-A6A2-188341D531B2}" type="presOf" srcId="{DC1EBBCD-FB18-487C-A868-8F306025AB46}" destId="{009FA387-59AB-4D02-8126-0CCFF5E112CD}" srcOrd="0" destOrd="0" presId="urn:microsoft.com/office/officeart/2005/8/layout/vList2"/>
    <dgm:cxn modelId="{AF8D624F-AD68-4EC2-88D6-0C0C9E32B6FA}" type="presOf" srcId="{5447FA6D-8CA4-41CC-98B6-0486C5B504AB}" destId="{DA89CF1B-633A-4677-B76C-1BCC50DA800A}" srcOrd="0" destOrd="0" presId="urn:microsoft.com/office/officeart/2005/8/layout/vList2"/>
    <dgm:cxn modelId="{88B90DB4-7F85-43CB-94A8-FCC5C6B27381}" srcId="{70A5902A-FAFB-4DB5-8CB2-1DBD4560ED96}" destId="{F578563F-BD91-4C83-B6A3-A3CAE0823E3C}" srcOrd="0" destOrd="0" parTransId="{D4421E75-5542-473E-8BE2-AFD2FE7D6D0C}" sibTransId="{750BBFDD-6BCF-440E-A72E-53961059D573}"/>
    <dgm:cxn modelId="{5093377C-35E0-4FB0-9923-EAFE404A9B07}" srcId="{70A5902A-FAFB-4DB5-8CB2-1DBD4560ED96}" destId="{71AE7F6D-EA64-4B6A-907D-5271461963CF}" srcOrd="2" destOrd="0" parTransId="{4A34641D-1B86-492C-A756-34A320987833}" sibTransId="{30943710-57A9-47F9-8FE2-1F26F5937EC2}"/>
    <dgm:cxn modelId="{08852ED8-1760-448E-A3F9-472AE5387895}" type="presOf" srcId="{1B669986-C12A-48FF-8576-74FBB5943725}" destId="{D2EACB14-987F-4EA0-BE8B-08BCD71BB46B}" srcOrd="0" destOrd="0" presId="urn:microsoft.com/office/officeart/2005/8/layout/vList2"/>
    <dgm:cxn modelId="{7CC4828B-E6D5-47C1-8C4C-8E118205E6EB}" srcId="{1B669986-C12A-48FF-8576-74FBB5943725}" destId="{DC1EBBCD-FB18-487C-A868-8F306025AB46}" srcOrd="0" destOrd="0" parTransId="{31B7D5F4-7D28-4150-ACE3-8468BFC93519}" sibTransId="{6D761910-0BB8-4A2C-A4BE-2C8948A5CA5F}"/>
    <dgm:cxn modelId="{356464F8-45DB-433E-A9AB-8FE00EA67135}" type="presOf" srcId="{8B6FE5EE-6860-48BE-B057-C5E7950C5B48}" destId="{8DA4AD4D-764D-4ADC-B208-F912836500AF}" srcOrd="0" destOrd="0" presId="urn:microsoft.com/office/officeart/2005/8/layout/vList2"/>
    <dgm:cxn modelId="{36671E37-9CA7-4166-AB6E-ED4A3AEF763B}" type="presOf" srcId="{FDD05C40-322E-41FC-965D-4959B453CA9D}" destId="{8DA4AD4D-764D-4ADC-B208-F912836500AF}" srcOrd="0" destOrd="1" presId="urn:microsoft.com/office/officeart/2005/8/layout/vList2"/>
    <dgm:cxn modelId="{8F15D3E5-B251-46E0-A829-216AB8169CCF}" srcId="{F578563F-BD91-4C83-B6A3-A3CAE0823E3C}" destId="{5447FA6D-8CA4-41CC-98B6-0486C5B504AB}" srcOrd="0" destOrd="0" parTransId="{A657F156-8B43-42E1-A52B-91437B3376DF}" sibTransId="{F51EFC42-7D9A-4385-816E-8AB4CD971433}"/>
    <dgm:cxn modelId="{A6CD7197-60E1-42F3-8B1A-D1A33CA81BA0}" srcId="{70A5902A-FAFB-4DB5-8CB2-1DBD4560ED96}" destId="{1070F6DC-3503-4552-A0CC-6FB7A48E183C}" srcOrd="3" destOrd="0" parTransId="{B4FA3D96-FAAC-4209-8BB9-C3FB94799FC8}" sibTransId="{F1414D58-B1A6-47B6-8B01-BA61556FDF63}"/>
    <dgm:cxn modelId="{C44BC833-E6A0-48C9-9F22-1FCB795BED6F}" type="presOf" srcId="{1070F6DC-3503-4552-A0CC-6FB7A48E183C}" destId="{A597B82F-BE7A-47BC-A891-CAC3360D42B1}" srcOrd="0" destOrd="0" presId="urn:microsoft.com/office/officeart/2005/8/layout/vList2"/>
    <dgm:cxn modelId="{1391510A-E699-4684-BCAB-E11D856204FF}" type="presOf" srcId="{C0F4B9C5-8EE5-4E2A-8DDB-206AAF9027E5}" destId="{23B02329-B086-4E41-967F-582C685CF6D4}" srcOrd="0" destOrd="0" presId="urn:microsoft.com/office/officeart/2005/8/layout/vList2"/>
    <dgm:cxn modelId="{AE5859F7-AA00-4EC9-BECF-8C431164E620}" type="presOf" srcId="{71AE7F6D-EA64-4B6A-907D-5271461963CF}" destId="{02BE1A58-3FA1-4427-AA35-6A94160DADA1}" srcOrd="0" destOrd="0" presId="urn:microsoft.com/office/officeart/2005/8/layout/vList2"/>
    <dgm:cxn modelId="{A5DDD0CA-C099-4797-99C9-43E38581D9BD}" type="presOf" srcId="{4BA8AAA4-BC53-4C9A-A062-25262A295CE4}" destId="{CE57611C-FB4D-47E4-AC3C-AFE37AB1EE38}" srcOrd="0" destOrd="0" presId="urn:microsoft.com/office/officeart/2005/8/layout/vList2"/>
    <dgm:cxn modelId="{F81435E6-C806-4258-8563-A2A6DEFE87DC}" type="presOf" srcId="{2D712FB5-3C21-4D35-858B-C63A2681D374}" destId="{CE57611C-FB4D-47E4-AC3C-AFE37AB1EE38}" srcOrd="0" destOrd="2" presId="urn:microsoft.com/office/officeart/2005/8/layout/vList2"/>
    <dgm:cxn modelId="{10CA0569-E51D-46D0-AE57-64B9DD2C90AD}" srcId="{1070F6DC-3503-4552-A0CC-6FB7A48E183C}" destId="{D28D3F36-76D6-48F7-A326-E559DE44F886}" srcOrd="0" destOrd="0" parTransId="{CD604942-5AAA-4F49-AE04-82874172F170}" sibTransId="{6FB728F3-5FA3-4978-AEA7-1DFADF4665F8}"/>
    <dgm:cxn modelId="{E54BA147-374C-499F-AEB1-54C3C8A958A4}" srcId="{71AE7F6D-EA64-4B6A-907D-5271461963CF}" destId="{8B6FE5EE-6860-48BE-B057-C5E7950C5B48}" srcOrd="0" destOrd="0" parTransId="{7ED771A2-FE31-4599-806C-09A61295E627}" sibTransId="{C17C5456-A4F4-4E25-9B22-5B69E7A803B1}"/>
    <dgm:cxn modelId="{389DE496-2AE4-4AC4-8036-0D64DF663174}" type="presOf" srcId="{1ADBCE33-3CFE-4708-8692-8B528DA986E5}" destId="{8B25DF8D-EA8C-4DCB-B59F-99580CB76B62}" srcOrd="0" destOrd="1" presId="urn:microsoft.com/office/officeart/2005/8/layout/vList2"/>
    <dgm:cxn modelId="{121BE285-417C-47C1-A1B1-09A5C9E09F46}" srcId="{71AE7F6D-EA64-4B6A-907D-5271461963CF}" destId="{FDD05C40-322E-41FC-965D-4959B453CA9D}" srcOrd="1" destOrd="0" parTransId="{C9FC99CB-5E03-4C9B-9B50-B9C6F22F61D2}" sibTransId="{6E34089B-9347-4DCB-8BCB-F4CE8802FD51}"/>
    <dgm:cxn modelId="{179DB2B8-1A45-4ABE-8859-4FEA9CE2F560}" srcId="{1070F6DC-3503-4552-A0CC-6FB7A48E183C}" destId="{1ADBCE33-3CFE-4708-8692-8B528DA986E5}" srcOrd="1" destOrd="0" parTransId="{3B315399-818D-400F-8705-7AB25ECD7CBB}" sibTransId="{EAF48EB4-468C-40C5-9FA4-048CC109CE74}"/>
    <dgm:cxn modelId="{EA48534F-0535-4D81-8650-A681E2F7BC22}" srcId="{C0F4B9C5-8EE5-4E2A-8DDB-206AAF9027E5}" destId="{8E162B81-E4E7-4DBE-BF3F-9BCF63B500F1}" srcOrd="1" destOrd="0" parTransId="{18E57FF8-676D-4BF7-8188-DA9B05607C9D}" sibTransId="{45B3ADD3-DBD7-445B-B8B5-EE20CEA43FA5}"/>
    <dgm:cxn modelId="{2EC79329-0D7A-4CCF-ABD9-6CFA16B9D6B1}" type="presParOf" srcId="{F85E2DD7-2C6A-48B6-A976-E63E0953A0E6}" destId="{DDA8659E-FFB1-4D9D-BFD2-5F3670EA42A1}" srcOrd="0" destOrd="0" presId="urn:microsoft.com/office/officeart/2005/8/layout/vList2"/>
    <dgm:cxn modelId="{69B87375-4CC9-4753-A0D0-C71668B8C847}" type="presParOf" srcId="{F85E2DD7-2C6A-48B6-A976-E63E0953A0E6}" destId="{DA89CF1B-633A-4677-B76C-1BCC50DA800A}" srcOrd="1" destOrd="0" presId="urn:microsoft.com/office/officeart/2005/8/layout/vList2"/>
    <dgm:cxn modelId="{9D02965D-2B39-41B8-B75E-52C2B067577D}" type="presParOf" srcId="{F85E2DD7-2C6A-48B6-A976-E63E0953A0E6}" destId="{23B02329-B086-4E41-967F-582C685CF6D4}" srcOrd="2" destOrd="0" presId="urn:microsoft.com/office/officeart/2005/8/layout/vList2"/>
    <dgm:cxn modelId="{B401CFBA-D215-4D1E-9B47-670EFF8C8CED}" type="presParOf" srcId="{F85E2DD7-2C6A-48B6-A976-E63E0953A0E6}" destId="{CE57611C-FB4D-47E4-AC3C-AFE37AB1EE38}" srcOrd="3" destOrd="0" presId="urn:microsoft.com/office/officeart/2005/8/layout/vList2"/>
    <dgm:cxn modelId="{3D21553D-D798-422D-813E-F0202BEC2CC8}" type="presParOf" srcId="{F85E2DD7-2C6A-48B6-A976-E63E0953A0E6}" destId="{02BE1A58-3FA1-4427-AA35-6A94160DADA1}" srcOrd="4" destOrd="0" presId="urn:microsoft.com/office/officeart/2005/8/layout/vList2"/>
    <dgm:cxn modelId="{BC4A93F3-450D-49D9-BF31-2B88ED66FC00}" type="presParOf" srcId="{F85E2DD7-2C6A-48B6-A976-E63E0953A0E6}" destId="{8DA4AD4D-764D-4ADC-B208-F912836500AF}" srcOrd="5" destOrd="0" presId="urn:microsoft.com/office/officeart/2005/8/layout/vList2"/>
    <dgm:cxn modelId="{3A64F29C-7078-456B-AE22-D3E991E43657}" type="presParOf" srcId="{F85E2DD7-2C6A-48B6-A976-E63E0953A0E6}" destId="{A597B82F-BE7A-47BC-A891-CAC3360D42B1}" srcOrd="6" destOrd="0" presId="urn:microsoft.com/office/officeart/2005/8/layout/vList2"/>
    <dgm:cxn modelId="{F2D3362A-8FC0-4C7C-95B7-063B7EE01F43}" type="presParOf" srcId="{F85E2DD7-2C6A-48B6-A976-E63E0953A0E6}" destId="{8B25DF8D-EA8C-4DCB-B59F-99580CB76B62}" srcOrd="7" destOrd="0" presId="urn:microsoft.com/office/officeart/2005/8/layout/vList2"/>
    <dgm:cxn modelId="{51004EB6-F42D-412B-A990-294B5DA24E66}" type="presParOf" srcId="{F85E2DD7-2C6A-48B6-A976-E63E0953A0E6}" destId="{D2EACB14-987F-4EA0-BE8B-08BCD71BB46B}" srcOrd="8" destOrd="0" presId="urn:microsoft.com/office/officeart/2005/8/layout/vList2"/>
    <dgm:cxn modelId="{71A483AC-39C2-4409-B2E8-DF80671F6FBE}" type="presParOf" srcId="{F85E2DD7-2C6A-48B6-A976-E63E0953A0E6}" destId="{009FA387-59AB-4D02-8126-0CCFF5E112CD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C5C876-CFB0-42C2-B9F7-8162607C5EBD}" type="doc">
      <dgm:prSet loTypeId="urn:microsoft.com/office/officeart/2005/8/layout/hList9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1626C679-15C7-45A4-99E7-A7190AFA5907}">
      <dgm:prSet phldrT="[Texto]"/>
      <dgm:spPr/>
      <dgm:t>
        <a:bodyPr/>
        <a:lstStyle/>
        <a:p>
          <a:r>
            <a:rPr lang="es-ES" b="1" dirty="0" err="1" smtClean="0"/>
            <a:t>The</a:t>
          </a:r>
          <a:r>
            <a:rPr lang="es-ES" b="1" dirty="0" smtClean="0"/>
            <a:t> </a:t>
          </a:r>
          <a:r>
            <a:rPr lang="es-ES" b="1" dirty="0" err="1" smtClean="0"/>
            <a:t>Board</a:t>
          </a:r>
          <a:r>
            <a:rPr lang="es-ES" b="1" dirty="0" smtClean="0"/>
            <a:t> of </a:t>
          </a:r>
          <a:r>
            <a:rPr lang="es-ES" b="1" dirty="0" err="1" smtClean="0"/>
            <a:t>Investments</a:t>
          </a:r>
          <a:endParaRPr lang="es-ES" b="1" dirty="0" smtClean="0"/>
        </a:p>
        <a:p>
          <a:r>
            <a:rPr lang="es-ES" b="1" dirty="0" smtClean="0"/>
            <a:t>(BOI)</a:t>
          </a:r>
          <a:endParaRPr lang="es-ES" b="1" dirty="0"/>
        </a:p>
      </dgm:t>
    </dgm:pt>
    <dgm:pt modelId="{BB1615F0-AD18-4CCA-8A84-68461E400F27}" type="parTrans" cxnId="{9607A1D1-41BB-41C7-BA7B-27618E163DC2}">
      <dgm:prSet/>
      <dgm:spPr/>
      <dgm:t>
        <a:bodyPr/>
        <a:lstStyle/>
        <a:p>
          <a:endParaRPr lang="es-ES"/>
        </a:p>
      </dgm:t>
    </dgm:pt>
    <dgm:pt modelId="{DC2CE970-F408-4F98-8443-58785FB3D087}" type="sibTrans" cxnId="{9607A1D1-41BB-41C7-BA7B-27618E163DC2}">
      <dgm:prSet/>
      <dgm:spPr/>
      <dgm:t>
        <a:bodyPr/>
        <a:lstStyle/>
        <a:p>
          <a:endParaRPr lang="es-ES"/>
        </a:p>
      </dgm:t>
    </dgm:pt>
    <dgm:pt modelId="{F52D76F3-D498-4D24-BEB8-FFE9124CE2F7}">
      <dgm:prSet phldrT="[Texto]"/>
      <dgm:spPr/>
      <dgm:t>
        <a:bodyPr/>
        <a:lstStyle/>
        <a:p>
          <a:r>
            <a:rPr lang="es-ES" dirty="0" smtClean="0"/>
            <a:t>Agencia gubernamental que administra los incentivos establecidos en el Código General de Inversiones fuera de las ZEE</a:t>
          </a:r>
          <a:endParaRPr lang="es-ES" dirty="0"/>
        </a:p>
      </dgm:t>
    </dgm:pt>
    <dgm:pt modelId="{2E566701-55A6-4279-9080-790867600EB3}" type="parTrans" cxnId="{08434C2D-6FB1-4F13-AA6B-C0D417ECF1C8}">
      <dgm:prSet/>
      <dgm:spPr/>
      <dgm:t>
        <a:bodyPr/>
        <a:lstStyle/>
        <a:p>
          <a:endParaRPr lang="es-ES"/>
        </a:p>
      </dgm:t>
    </dgm:pt>
    <dgm:pt modelId="{FBB670E7-9450-4146-84FA-9A6ECA9C62B2}" type="sibTrans" cxnId="{08434C2D-6FB1-4F13-AA6B-C0D417ECF1C8}">
      <dgm:prSet/>
      <dgm:spPr/>
      <dgm:t>
        <a:bodyPr/>
        <a:lstStyle/>
        <a:p>
          <a:endParaRPr lang="es-ES"/>
        </a:p>
      </dgm:t>
    </dgm:pt>
    <dgm:pt modelId="{2AAC1224-DD49-4F66-BB83-4D805A378B7A}">
      <dgm:prSet phldrT="[Texto]"/>
      <dgm:spPr/>
      <dgm:t>
        <a:bodyPr/>
        <a:lstStyle/>
        <a:p>
          <a:r>
            <a:rPr lang="es-ES" b="1" dirty="0" err="1" smtClean="0">
              <a:solidFill>
                <a:schemeClr val="accent5">
                  <a:lumMod val="50000"/>
                </a:schemeClr>
              </a:solidFill>
            </a:rPr>
            <a:t>The</a:t>
          </a:r>
          <a:r>
            <a:rPr lang="es-ES" b="1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b="1" dirty="0" err="1" smtClean="0">
              <a:solidFill>
                <a:schemeClr val="accent5">
                  <a:lumMod val="50000"/>
                </a:schemeClr>
              </a:solidFill>
            </a:rPr>
            <a:t>Philipines</a:t>
          </a:r>
          <a:r>
            <a:rPr lang="es-ES" b="1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b="1" dirty="0" err="1" smtClean="0">
              <a:solidFill>
                <a:schemeClr val="accent5">
                  <a:lumMod val="50000"/>
                </a:schemeClr>
              </a:solidFill>
            </a:rPr>
            <a:t>Economic</a:t>
          </a:r>
          <a:r>
            <a:rPr lang="es-ES" b="1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b="1" dirty="0" err="1" smtClean="0">
              <a:solidFill>
                <a:schemeClr val="accent5">
                  <a:lumMod val="50000"/>
                </a:schemeClr>
              </a:solidFill>
            </a:rPr>
            <a:t>Zone</a:t>
          </a:r>
          <a:r>
            <a:rPr lang="es-ES" b="1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b="1" dirty="0" err="1" smtClean="0">
              <a:solidFill>
                <a:schemeClr val="accent5">
                  <a:lumMod val="50000"/>
                </a:schemeClr>
              </a:solidFill>
            </a:rPr>
            <a:t>Authority</a:t>
          </a:r>
          <a:endParaRPr lang="es-ES" b="1" dirty="0" smtClean="0">
            <a:solidFill>
              <a:schemeClr val="accent5">
                <a:lumMod val="50000"/>
              </a:schemeClr>
            </a:solidFill>
          </a:endParaRPr>
        </a:p>
        <a:p>
          <a:r>
            <a:rPr lang="es-ES" b="1" dirty="0" smtClean="0">
              <a:solidFill>
                <a:schemeClr val="accent5">
                  <a:lumMod val="50000"/>
                </a:schemeClr>
              </a:solidFill>
            </a:rPr>
            <a:t>(PEZA)</a:t>
          </a:r>
          <a:endParaRPr lang="es-ES" b="1" dirty="0">
            <a:solidFill>
              <a:schemeClr val="accent5">
                <a:lumMod val="50000"/>
              </a:schemeClr>
            </a:solidFill>
          </a:endParaRPr>
        </a:p>
      </dgm:t>
    </dgm:pt>
    <dgm:pt modelId="{21B90231-D0BC-41B8-BBF7-D6D395F0545D}" type="parTrans" cxnId="{181AFCD5-1126-4C2E-87E3-8CAA5B8AA52E}">
      <dgm:prSet/>
      <dgm:spPr/>
      <dgm:t>
        <a:bodyPr/>
        <a:lstStyle/>
        <a:p>
          <a:endParaRPr lang="es-ES"/>
        </a:p>
      </dgm:t>
    </dgm:pt>
    <dgm:pt modelId="{D98566DB-420F-4E9A-8850-DE03CF9F1529}" type="sibTrans" cxnId="{181AFCD5-1126-4C2E-87E3-8CAA5B8AA52E}">
      <dgm:prSet/>
      <dgm:spPr/>
      <dgm:t>
        <a:bodyPr/>
        <a:lstStyle/>
        <a:p>
          <a:endParaRPr lang="es-ES"/>
        </a:p>
      </dgm:t>
    </dgm:pt>
    <dgm:pt modelId="{F0702173-B9AB-43BA-8B9F-5775C9B5BD28}">
      <dgm:prSet phldrT="[Texto]"/>
      <dgm:spPr/>
      <dgm:t>
        <a:bodyPr/>
        <a:lstStyle/>
        <a:p>
          <a:r>
            <a:rPr lang="es-ES" dirty="0" smtClean="0"/>
            <a:t>Agencia gubernamental encargada de promover inversiones orientadas a la exportación de bienes y servicios dentro de las ZEE</a:t>
          </a:r>
          <a:endParaRPr lang="es-ES" dirty="0"/>
        </a:p>
      </dgm:t>
    </dgm:pt>
    <dgm:pt modelId="{FA7C9C4D-E2D3-427E-AE5A-CBE79C98BFC2}" type="parTrans" cxnId="{2DF4796A-FA29-4657-8014-D44EB82AB3B0}">
      <dgm:prSet/>
      <dgm:spPr/>
      <dgm:t>
        <a:bodyPr/>
        <a:lstStyle/>
        <a:p>
          <a:endParaRPr lang="es-ES"/>
        </a:p>
      </dgm:t>
    </dgm:pt>
    <dgm:pt modelId="{2888EABE-2455-4041-85C3-C768D2415DC4}" type="sibTrans" cxnId="{2DF4796A-FA29-4657-8014-D44EB82AB3B0}">
      <dgm:prSet/>
      <dgm:spPr/>
      <dgm:t>
        <a:bodyPr/>
        <a:lstStyle/>
        <a:p>
          <a:endParaRPr lang="es-ES"/>
        </a:p>
      </dgm:t>
    </dgm:pt>
    <dgm:pt modelId="{FE15A58D-BFF6-4E18-9DED-D178EFCCD1AB}" type="pres">
      <dgm:prSet presAssocID="{D5C5C876-CFB0-42C2-B9F7-8162607C5EBD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45A5E99E-EFFF-4D1F-9D01-D2858449C04E}" type="pres">
      <dgm:prSet presAssocID="{1626C679-15C7-45A4-99E7-A7190AFA5907}" presName="posSpace" presStyleCnt="0"/>
      <dgm:spPr/>
    </dgm:pt>
    <dgm:pt modelId="{CCCBB888-2DE1-4E77-A19F-0674947A72E4}" type="pres">
      <dgm:prSet presAssocID="{1626C679-15C7-45A4-99E7-A7190AFA5907}" presName="vertFlow" presStyleCnt="0"/>
      <dgm:spPr/>
    </dgm:pt>
    <dgm:pt modelId="{D259BE1F-26C7-452C-8CC2-41D8F8F33943}" type="pres">
      <dgm:prSet presAssocID="{1626C679-15C7-45A4-99E7-A7190AFA5907}" presName="topSpace" presStyleCnt="0"/>
      <dgm:spPr/>
    </dgm:pt>
    <dgm:pt modelId="{FCE6AE12-D663-434B-9BFA-5555CD4BEF6A}" type="pres">
      <dgm:prSet presAssocID="{1626C679-15C7-45A4-99E7-A7190AFA5907}" presName="firstComp" presStyleCnt="0"/>
      <dgm:spPr/>
    </dgm:pt>
    <dgm:pt modelId="{1108E542-8C60-4752-97A9-8894B153A331}" type="pres">
      <dgm:prSet presAssocID="{1626C679-15C7-45A4-99E7-A7190AFA5907}" presName="firstChild" presStyleLbl="bgAccFollowNode1" presStyleIdx="0" presStyleCnt="2" custScaleX="126996" custScaleY="159678" custLinFactNeighborX="16918" custLinFactNeighborY="48942"/>
      <dgm:spPr/>
      <dgm:t>
        <a:bodyPr/>
        <a:lstStyle/>
        <a:p>
          <a:endParaRPr lang="es-ES"/>
        </a:p>
      </dgm:t>
    </dgm:pt>
    <dgm:pt modelId="{11B51A8D-89D6-4779-AA5F-C7D19C687507}" type="pres">
      <dgm:prSet presAssocID="{1626C679-15C7-45A4-99E7-A7190AFA5907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7C29F7-5160-4289-B854-1DC6367584BC}" type="pres">
      <dgm:prSet presAssocID="{1626C679-15C7-45A4-99E7-A7190AFA5907}" presName="negSpace" presStyleCnt="0"/>
      <dgm:spPr/>
    </dgm:pt>
    <dgm:pt modelId="{9A7386C0-4112-4854-B53A-0F18CC1560A8}" type="pres">
      <dgm:prSet presAssocID="{1626C679-15C7-45A4-99E7-A7190AFA5907}" presName="circle" presStyleLbl="node1" presStyleIdx="0" presStyleCnt="2" custScaleX="152906" custScaleY="152906" custLinFactNeighborX="-21888" custLinFactNeighborY="-49787"/>
      <dgm:spPr/>
      <dgm:t>
        <a:bodyPr/>
        <a:lstStyle/>
        <a:p>
          <a:endParaRPr lang="es-ES"/>
        </a:p>
      </dgm:t>
    </dgm:pt>
    <dgm:pt modelId="{4227563D-2741-4DFB-90F7-5A91EF572A83}" type="pres">
      <dgm:prSet presAssocID="{DC2CE970-F408-4F98-8443-58785FB3D087}" presName="transSpace" presStyleCnt="0"/>
      <dgm:spPr/>
    </dgm:pt>
    <dgm:pt modelId="{EA1E368A-41D2-40E1-A0E6-6E914236A64C}" type="pres">
      <dgm:prSet presAssocID="{2AAC1224-DD49-4F66-BB83-4D805A378B7A}" presName="posSpace" presStyleCnt="0"/>
      <dgm:spPr/>
    </dgm:pt>
    <dgm:pt modelId="{B6D89F6B-D469-4567-9136-8AE63ACA44F9}" type="pres">
      <dgm:prSet presAssocID="{2AAC1224-DD49-4F66-BB83-4D805A378B7A}" presName="vertFlow" presStyleCnt="0"/>
      <dgm:spPr/>
    </dgm:pt>
    <dgm:pt modelId="{54C9E4A2-6CFD-4D15-9501-0D99C23D4791}" type="pres">
      <dgm:prSet presAssocID="{2AAC1224-DD49-4F66-BB83-4D805A378B7A}" presName="topSpace" presStyleCnt="0"/>
      <dgm:spPr/>
    </dgm:pt>
    <dgm:pt modelId="{669F9911-A097-477B-AA16-54DCF3404DA1}" type="pres">
      <dgm:prSet presAssocID="{2AAC1224-DD49-4F66-BB83-4D805A378B7A}" presName="firstComp" presStyleCnt="0"/>
      <dgm:spPr/>
    </dgm:pt>
    <dgm:pt modelId="{391056B7-EAC1-4405-B9FF-421ACB7F685B}" type="pres">
      <dgm:prSet presAssocID="{2AAC1224-DD49-4F66-BB83-4D805A378B7A}" presName="firstChild" presStyleLbl="bgAccFollowNode1" presStyleIdx="1" presStyleCnt="2" custScaleX="126996" custScaleY="159678" custLinFactNeighborX="-27263" custLinFactNeighborY="48942"/>
      <dgm:spPr/>
      <dgm:t>
        <a:bodyPr/>
        <a:lstStyle/>
        <a:p>
          <a:endParaRPr lang="es-ES"/>
        </a:p>
      </dgm:t>
    </dgm:pt>
    <dgm:pt modelId="{921E63BA-B8F3-4E85-A24B-B2F13BA8074D}" type="pres">
      <dgm:prSet presAssocID="{2AAC1224-DD49-4F66-BB83-4D805A378B7A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0E6B3E4-F5E0-4D94-AD5F-0A608D9B444F}" type="pres">
      <dgm:prSet presAssocID="{2AAC1224-DD49-4F66-BB83-4D805A378B7A}" presName="negSpace" presStyleCnt="0"/>
      <dgm:spPr/>
    </dgm:pt>
    <dgm:pt modelId="{79B32164-83F3-404B-A78E-8F2B139C6DB1}" type="pres">
      <dgm:prSet presAssocID="{2AAC1224-DD49-4F66-BB83-4D805A378B7A}" presName="circle" presStyleLbl="node1" presStyleIdx="1" presStyleCnt="2" custScaleX="152906" custScaleY="152906" custLinFactNeighborX="-63608" custLinFactNeighborY="-44672"/>
      <dgm:spPr/>
      <dgm:t>
        <a:bodyPr/>
        <a:lstStyle/>
        <a:p>
          <a:endParaRPr lang="es-ES"/>
        </a:p>
      </dgm:t>
    </dgm:pt>
  </dgm:ptLst>
  <dgm:cxnLst>
    <dgm:cxn modelId="{9607A1D1-41BB-41C7-BA7B-27618E163DC2}" srcId="{D5C5C876-CFB0-42C2-B9F7-8162607C5EBD}" destId="{1626C679-15C7-45A4-99E7-A7190AFA5907}" srcOrd="0" destOrd="0" parTransId="{BB1615F0-AD18-4CCA-8A84-68461E400F27}" sibTransId="{DC2CE970-F408-4F98-8443-58785FB3D087}"/>
    <dgm:cxn modelId="{2DF4796A-FA29-4657-8014-D44EB82AB3B0}" srcId="{2AAC1224-DD49-4F66-BB83-4D805A378B7A}" destId="{F0702173-B9AB-43BA-8B9F-5775C9B5BD28}" srcOrd="0" destOrd="0" parTransId="{FA7C9C4D-E2D3-427E-AE5A-CBE79C98BFC2}" sibTransId="{2888EABE-2455-4041-85C3-C768D2415DC4}"/>
    <dgm:cxn modelId="{181AFCD5-1126-4C2E-87E3-8CAA5B8AA52E}" srcId="{D5C5C876-CFB0-42C2-B9F7-8162607C5EBD}" destId="{2AAC1224-DD49-4F66-BB83-4D805A378B7A}" srcOrd="1" destOrd="0" parTransId="{21B90231-D0BC-41B8-BBF7-D6D395F0545D}" sibTransId="{D98566DB-420F-4E9A-8850-DE03CF9F1529}"/>
    <dgm:cxn modelId="{9F53D75B-BC8E-4D9C-B92C-75BEEE3B3BAB}" type="presOf" srcId="{2AAC1224-DD49-4F66-BB83-4D805A378B7A}" destId="{79B32164-83F3-404B-A78E-8F2B139C6DB1}" srcOrd="0" destOrd="0" presId="urn:microsoft.com/office/officeart/2005/8/layout/hList9"/>
    <dgm:cxn modelId="{08434C2D-6FB1-4F13-AA6B-C0D417ECF1C8}" srcId="{1626C679-15C7-45A4-99E7-A7190AFA5907}" destId="{F52D76F3-D498-4D24-BEB8-FFE9124CE2F7}" srcOrd="0" destOrd="0" parTransId="{2E566701-55A6-4279-9080-790867600EB3}" sibTransId="{FBB670E7-9450-4146-84FA-9A6ECA9C62B2}"/>
    <dgm:cxn modelId="{A8058338-82C3-4C4C-80DD-A3C73BBF5725}" type="presOf" srcId="{F52D76F3-D498-4D24-BEB8-FFE9124CE2F7}" destId="{1108E542-8C60-4752-97A9-8894B153A331}" srcOrd="0" destOrd="0" presId="urn:microsoft.com/office/officeart/2005/8/layout/hList9"/>
    <dgm:cxn modelId="{E5062385-2C06-4CAE-B480-FAB0FC9AE138}" type="presOf" srcId="{F0702173-B9AB-43BA-8B9F-5775C9B5BD28}" destId="{921E63BA-B8F3-4E85-A24B-B2F13BA8074D}" srcOrd="1" destOrd="0" presId="urn:microsoft.com/office/officeart/2005/8/layout/hList9"/>
    <dgm:cxn modelId="{D98B7ED6-EC96-40BD-A734-8C0263F91639}" type="presOf" srcId="{F0702173-B9AB-43BA-8B9F-5775C9B5BD28}" destId="{391056B7-EAC1-4405-B9FF-421ACB7F685B}" srcOrd="0" destOrd="0" presId="urn:microsoft.com/office/officeart/2005/8/layout/hList9"/>
    <dgm:cxn modelId="{4A9B5504-B7DB-4E3A-AE6D-4BB4B55DDE9C}" type="presOf" srcId="{1626C679-15C7-45A4-99E7-A7190AFA5907}" destId="{9A7386C0-4112-4854-B53A-0F18CC1560A8}" srcOrd="0" destOrd="0" presId="urn:microsoft.com/office/officeart/2005/8/layout/hList9"/>
    <dgm:cxn modelId="{1F4CDEA4-68EF-40B9-A5FD-3956C91306E2}" type="presOf" srcId="{D5C5C876-CFB0-42C2-B9F7-8162607C5EBD}" destId="{FE15A58D-BFF6-4E18-9DED-D178EFCCD1AB}" srcOrd="0" destOrd="0" presId="urn:microsoft.com/office/officeart/2005/8/layout/hList9"/>
    <dgm:cxn modelId="{255545DC-C1A9-4AFD-8C08-F7D5BE379D9D}" type="presOf" srcId="{F52D76F3-D498-4D24-BEB8-FFE9124CE2F7}" destId="{11B51A8D-89D6-4779-AA5F-C7D19C687507}" srcOrd="1" destOrd="0" presId="urn:microsoft.com/office/officeart/2005/8/layout/hList9"/>
    <dgm:cxn modelId="{4B624902-40AE-4CA5-ABE2-5F622772E26D}" type="presParOf" srcId="{FE15A58D-BFF6-4E18-9DED-D178EFCCD1AB}" destId="{45A5E99E-EFFF-4D1F-9D01-D2858449C04E}" srcOrd="0" destOrd="0" presId="urn:microsoft.com/office/officeart/2005/8/layout/hList9"/>
    <dgm:cxn modelId="{C81FDFC1-4210-432D-8E0D-01DED5D6016C}" type="presParOf" srcId="{FE15A58D-BFF6-4E18-9DED-D178EFCCD1AB}" destId="{CCCBB888-2DE1-4E77-A19F-0674947A72E4}" srcOrd="1" destOrd="0" presId="urn:microsoft.com/office/officeart/2005/8/layout/hList9"/>
    <dgm:cxn modelId="{09F382B2-D43A-435B-B5DB-1B2CADB2592E}" type="presParOf" srcId="{CCCBB888-2DE1-4E77-A19F-0674947A72E4}" destId="{D259BE1F-26C7-452C-8CC2-41D8F8F33943}" srcOrd="0" destOrd="0" presId="urn:microsoft.com/office/officeart/2005/8/layout/hList9"/>
    <dgm:cxn modelId="{E55E9445-130F-42DC-89E6-24C48FF659DD}" type="presParOf" srcId="{CCCBB888-2DE1-4E77-A19F-0674947A72E4}" destId="{FCE6AE12-D663-434B-9BFA-5555CD4BEF6A}" srcOrd="1" destOrd="0" presId="urn:microsoft.com/office/officeart/2005/8/layout/hList9"/>
    <dgm:cxn modelId="{78EE666C-8F34-4792-9EE7-F009E1130463}" type="presParOf" srcId="{FCE6AE12-D663-434B-9BFA-5555CD4BEF6A}" destId="{1108E542-8C60-4752-97A9-8894B153A331}" srcOrd="0" destOrd="0" presId="urn:microsoft.com/office/officeart/2005/8/layout/hList9"/>
    <dgm:cxn modelId="{E56B034F-1E1C-44CF-B56E-5418B0B889AE}" type="presParOf" srcId="{FCE6AE12-D663-434B-9BFA-5555CD4BEF6A}" destId="{11B51A8D-89D6-4779-AA5F-C7D19C687507}" srcOrd="1" destOrd="0" presId="urn:microsoft.com/office/officeart/2005/8/layout/hList9"/>
    <dgm:cxn modelId="{E74FC37C-1665-446E-9F8B-0CBB1378B02C}" type="presParOf" srcId="{FE15A58D-BFF6-4E18-9DED-D178EFCCD1AB}" destId="{E27C29F7-5160-4289-B854-1DC6367584BC}" srcOrd="2" destOrd="0" presId="urn:microsoft.com/office/officeart/2005/8/layout/hList9"/>
    <dgm:cxn modelId="{D8B05B8C-A2B1-48EE-8E36-813506647AB7}" type="presParOf" srcId="{FE15A58D-BFF6-4E18-9DED-D178EFCCD1AB}" destId="{9A7386C0-4112-4854-B53A-0F18CC1560A8}" srcOrd="3" destOrd="0" presId="urn:microsoft.com/office/officeart/2005/8/layout/hList9"/>
    <dgm:cxn modelId="{B3AC0A7A-4C5A-492E-B0E2-EFAB580C81F8}" type="presParOf" srcId="{FE15A58D-BFF6-4E18-9DED-D178EFCCD1AB}" destId="{4227563D-2741-4DFB-90F7-5A91EF572A83}" srcOrd="4" destOrd="0" presId="urn:microsoft.com/office/officeart/2005/8/layout/hList9"/>
    <dgm:cxn modelId="{C1278FC0-7405-4D95-A549-8EB000A64CA7}" type="presParOf" srcId="{FE15A58D-BFF6-4E18-9DED-D178EFCCD1AB}" destId="{EA1E368A-41D2-40E1-A0E6-6E914236A64C}" srcOrd="5" destOrd="0" presId="urn:microsoft.com/office/officeart/2005/8/layout/hList9"/>
    <dgm:cxn modelId="{B93859DD-50F1-4A07-88E9-9B0E583713C2}" type="presParOf" srcId="{FE15A58D-BFF6-4E18-9DED-D178EFCCD1AB}" destId="{B6D89F6B-D469-4567-9136-8AE63ACA44F9}" srcOrd="6" destOrd="0" presId="urn:microsoft.com/office/officeart/2005/8/layout/hList9"/>
    <dgm:cxn modelId="{1C56D5AE-DA27-4469-BEED-50527C0B6CB9}" type="presParOf" srcId="{B6D89F6B-D469-4567-9136-8AE63ACA44F9}" destId="{54C9E4A2-6CFD-4D15-9501-0D99C23D4791}" srcOrd="0" destOrd="0" presId="urn:microsoft.com/office/officeart/2005/8/layout/hList9"/>
    <dgm:cxn modelId="{04ED5D57-6805-445B-B555-57E37432845A}" type="presParOf" srcId="{B6D89F6B-D469-4567-9136-8AE63ACA44F9}" destId="{669F9911-A097-477B-AA16-54DCF3404DA1}" srcOrd="1" destOrd="0" presId="urn:microsoft.com/office/officeart/2005/8/layout/hList9"/>
    <dgm:cxn modelId="{2CFB9CD2-0C17-4D6D-B6AC-B6331E77C2B9}" type="presParOf" srcId="{669F9911-A097-477B-AA16-54DCF3404DA1}" destId="{391056B7-EAC1-4405-B9FF-421ACB7F685B}" srcOrd="0" destOrd="0" presId="urn:microsoft.com/office/officeart/2005/8/layout/hList9"/>
    <dgm:cxn modelId="{ED025BB2-293B-473D-9A15-7B225EE5BA75}" type="presParOf" srcId="{669F9911-A097-477B-AA16-54DCF3404DA1}" destId="{921E63BA-B8F3-4E85-A24B-B2F13BA8074D}" srcOrd="1" destOrd="0" presId="urn:microsoft.com/office/officeart/2005/8/layout/hList9"/>
    <dgm:cxn modelId="{30E67C0A-84A0-4CCF-8873-5EF39993C4D3}" type="presParOf" srcId="{FE15A58D-BFF6-4E18-9DED-D178EFCCD1AB}" destId="{00E6B3E4-F5E0-4D94-AD5F-0A608D9B444F}" srcOrd="7" destOrd="0" presId="urn:microsoft.com/office/officeart/2005/8/layout/hList9"/>
    <dgm:cxn modelId="{D45DFEC1-D4B9-4B82-AA67-C947CC118FE1}" type="presParOf" srcId="{FE15A58D-BFF6-4E18-9DED-D178EFCCD1AB}" destId="{79B32164-83F3-404B-A78E-8F2B139C6DB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A59A73-175D-491C-86F3-FBAAD2D34C03}" type="doc">
      <dgm:prSet loTypeId="urn:microsoft.com/office/officeart/2005/8/layout/list1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CAD26D36-E8B2-4C9D-B97C-C3491C7B8EED}">
      <dgm:prSet phldrT="[Texto]"/>
      <dgm:spPr/>
      <dgm:t>
        <a:bodyPr/>
        <a:lstStyle/>
        <a:p>
          <a:pPr algn="ctr"/>
          <a:r>
            <a:rPr lang="es-ES" dirty="0" smtClean="0"/>
            <a:t>Dos esquemas de incentivos</a:t>
          </a:r>
          <a:endParaRPr lang="es-ES" dirty="0"/>
        </a:p>
      </dgm:t>
    </dgm:pt>
    <dgm:pt modelId="{3C5BAB43-035D-4635-B31D-79F841BF6193}" type="parTrans" cxnId="{9C8995C5-3FB3-4359-8DAF-D514108D3A2E}">
      <dgm:prSet/>
      <dgm:spPr/>
      <dgm:t>
        <a:bodyPr/>
        <a:lstStyle/>
        <a:p>
          <a:endParaRPr lang="es-ES"/>
        </a:p>
      </dgm:t>
    </dgm:pt>
    <dgm:pt modelId="{E7AE7ED6-CE98-4E3D-B209-C974A7421F3D}" type="sibTrans" cxnId="{9C8995C5-3FB3-4359-8DAF-D514108D3A2E}">
      <dgm:prSet/>
      <dgm:spPr/>
      <dgm:t>
        <a:bodyPr/>
        <a:lstStyle/>
        <a:p>
          <a:endParaRPr lang="es-ES"/>
        </a:p>
      </dgm:t>
    </dgm:pt>
    <dgm:pt modelId="{C212D8D5-D485-4076-9557-2C5EEB8E5267}" type="pres">
      <dgm:prSet presAssocID="{C9A59A73-175D-491C-86F3-FBAAD2D34C0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D368740-EDAD-4087-A131-3C4D5B6190EE}" type="pres">
      <dgm:prSet presAssocID="{CAD26D36-E8B2-4C9D-B97C-C3491C7B8EED}" presName="parentLin" presStyleCnt="0"/>
      <dgm:spPr/>
    </dgm:pt>
    <dgm:pt modelId="{BEF4DDD8-4677-4F37-92A7-BCB43430EFFF}" type="pres">
      <dgm:prSet presAssocID="{CAD26D36-E8B2-4C9D-B97C-C3491C7B8EED}" presName="parentLeftMargin" presStyleLbl="node1" presStyleIdx="0" presStyleCnt="1"/>
      <dgm:spPr/>
      <dgm:t>
        <a:bodyPr/>
        <a:lstStyle/>
        <a:p>
          <a:endParaRPr lang="es-ES"/>
        </a:p>
      </dgm:t>
    </dgm:pt>
    <dgm:pt modelId="{09812B9C-B57A-47B1-8B3D-9F9F3FA75A14}" type="pres">
      <dgm:prSet presAssocID="{CAD26D36-E8B2-4C9D-B97C-C3491C7B8EED}" presName="parentText" presStyleLbl="node1" presStyleIdx="0" presStyleCnt="1" custLinFactNeighborY="-222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7C32E8-DCA8-4BCE-BEC2-0E4BAEAC2E5E}" type="pres">
      <dgm:prSet presAssocID="{CAD26D36-E8B2-4C9D-B97C-C3491C7B8EED}" presName="negativeSpace" presStyleCnt="0"/>
      <dgm:spPr/>
    </dgm:pt>
    <dgm:pt modelId="{05EBC7CC-07FC-4D5D-8BD3-3AF410646821}" type="pres">
      <dgm:prSet presAssocID="{CAD26D36-E8B2-4C9D-B97C-C3491C7B8EED}" presName="childText" presStyleLbl="conFgAcc1" presStyleIdx="0" presStyleCnt="1" custLinFactNeighborY="-46374">
        <dgm:presLayoutVars>
          <dgm:bulletEnabled val="1"/>
        </dgm:presLayoutVars>
      </dgm:prSet>
      <dgm:spPr/>
    </dgm:pt>
  </dgm:ptLst>
  <dgm:cxnLst>
    <dgm:cxn modelId="{0CDE71E9-886C-40EE-A0F3-E24D063C975D}" type="presOf" srcId="{CAD26D36-E8B2-4C9D-B97C-C3491C7B8EED}" destId="{BEF4DDD8-4677-4F37-92A7-BCB43430EFFF}" srcOrd="0" destOrd="0" presId="urn:microsoft.com/office/officeart/2005/8/layout/list1"/>
    <dgm:cxn modelId="{84928C0B-983F-4C0E-B84D-32E28B4F497B}" type="presOf" srcId="{CAD26D36-E8B2-4C9D-B97C-C3491C7B8EED}" destId="{09812B9C-B57A-47B1-8B3D-9F9F3FA75A14}" srcOrd="1" destOrd="0" presId="urn:microsoft.com/office/officeart/2005/8/layout/list1"/>
    <dgm:cxn modelId="{54E14D78-4809-4D74-8077-C14F1D3CB1C7}" type="presOf" srcId="{C9A59A73-175D-491C-86F3-FBAAD2D34C03}" destId="{C212D8D5-D485-4076-9557-2C5EEB8E5267}" srcOrd="0" destOrd="0" presId="urn:microsoft.com/office/officeart/2005/8/layout/list1"/>
    <dgm:cxn modelId="{9C8995C5-3FB3-4359-8DAF-D514108D3A2E}" srcId="{C9A59A73-175D-491C-86F3-FBAAD2D34C03}" destId="{CAD26D36-E8B2-4C9D-B97C-C3491C7B8EED}" srcOrd="0" destOrd="0" parTransId="{3C5BAB43-035D-4635-B31D-79F841BF6193}" sibTransId="{E7AE7ED6-CE98-4E3D-B209-C974A7421F3D}"/>
    <dgm:cxn modelId="{753F7B25-757C-43DF-9A5C-C089C5C57C40}" type="presParOf" srcId="{C212D8D5-D485-4076-9557-2C5EEB8E5267}" destId="{5D368740-EDAD-4087-A131-3C4D5B6190EE}" srcOrd="0" destOrd="0" presId="urn:microsoft.com/office/officeart/2005/8/layout/list1"/>
    <dgm:cxn modelId="{81C545E5-7B46-4B0F-BB8A-EE6ED46BE032}" type="presParOf" srcId="{5D368740-EDAD-4087-A131-3C4D5B6190EE}" destId="{BEF4DDD8-4677-4F37-92A7-BCB43430EFFF}" srcOrd="0" destOrd="0" presId="urn:microsoft.com/office/officeart/2005/8/layout/list1"/>
    <dgm:cxn modelId="{AB824774-6981-4FBA-B5E3-8AD018373D2C}" type="presParOf" srcId="{5D368740-EDAD-4087-A131-3C4D5B6190EE}" destId="{09812B9C-B57A-47B1-8B3D-9F9F3FA75A14}" srcOrd="1" destOrd="0" presId="urn:microsoft.com/office/officeart/2005/8/layout/list1"/>
    <dgm:cxn modelId="{B3FF27C3-B565-4436-BB3A-8C581596C3FE}" type="presParOf" srcId="{C212D8D5-D485-4076-9557-2C5EEB8E5267}" destId="{A07C32E8-DCA8-4BCE-BEC2-0E4BAEAC2E5E}" srcOrd="1" destOrd="0" presId="urn:microsoft.com/office/officeart/2005/8/layout/list1"/>
    <dgm:cxn modelId="{E3D553B8-EBDF-4FC1-BAAE-E3F68245BE45}" type="presParOf" srcId="{C212D8D5-D485-4076-9557-2C5EEB8E5267}" destId="{05EBC7CC-07FC-4D5D-8BD3-3AF41064682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82DFD0-6908-4389-B2B4-7FD7141FD7B3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7C8C9195-6AF3-465A-9323-BC4811A01922}">
      <dgm:prSet phldrT="[Texto]"/>
      <dgm:spPr/>
      <dgm:t>
        <a:bodyPr/>
        <a:lstStyle/>
        <a:p>
          <a:r>
            <a:rPr lang="es-ES" dirty="0" smtClean="0"/>
            <a:t>Exención del 100% del impuesto a la renta para:</a:t>
          </a:r>
          <a:endParaRPr lang="es-ES" dirty="0"/>
        </a:p>
      </dgm:t>
    </dgm:pt>
    <dgm:pt modelId="{692FF4C2-8795-4A19-A29D-48A60EF37462}" type="parTrans" cxnId="{8FBEA598-8E29-4DE2-969F-CBFFF471EFE7}">
      <dgm:prSet/>
      <dgm:spPr/>
      <dgm:t>
        <a:bodyPr/>
        <a:lstStyle/>
        <a:p>
          <a:endParaRPr lang="es-ES"/>
        </a:p>
      </dgm:t>
    </dgm:pt>
    <dgm:pt modelId="{ABA26046-D1F2-41AC-8F4B-AE4E14591C62}" type="sibTrans" cxnId="{8FBEA598-8E29-4DE2-969F-CBFFF471EFE7}">
      <dgm:prSet/>
      <dgm:spPr/>
      <dgm:t>
        <a:bodyPr/>
        <a:lstStyle/>
        <a:p>
          <a:endParaRPr lang="es-ES"/>
        </a:p>
      </dgm:t>
    </dgm:pt>
    <dgm:pt modelId="{D62F7B7D-EDA3-4645-A512-14B538735D46}">
      <dgm:prSet phldrT="[Texto]"/>
      <dgm:spPr/>
      <dgm:t>
        <a:bodyPr/>
        <a:lstStyle/>
        <a:p>
          <a:r>
            <a:rPr lang="es-ES" dirty="0" smtClean="0"/>
            <a:t>Proyectos pioneros: 6 años</a:t>
          </a:r>
          <a:endParaRPr lang="es-ES" dirty="0"/>
        </a:p>
      </dgm:t>
    </dgm:pt>
    <dgm:pt modelId="{E810FB9B-384C-4172-B014-A1D9CD7D3238}" type="parTrans" cxnId="{F5F140F7-334D-4535-AAFE-4A14E60E9D84}">
      <dgm:prSet/>
      <dgm:spPr/>
      <dgm:t>
        <a:bodyPr/>
        <a:lstStyle/>
        <a:p>
          <a:endParaRPr lang="es-ES"/>
        </a:p>
      </dgm:t>
    </dgm:pt>
    <dgm:pt modelId="{18834195-4139-4B82-A446-26A5CD09BEA3}" type="sibTrans" cxnId="{F5F140F7-334D-4535-AAFE-4A14E60E9D84}">
      <dgm:prSet/>
      <dgm:spPr/>
      <dgm:t>
        <a:bodyPr/>
        <a:lstStyle/>
        <a:p>
          <a:endParaRPr lang="es-ES"/>
        </a:p>
      </dgm:t>
    </dgm:pt>
    <dgm:pt modelId="{00FD5A72-6C8C-4913-9229-FA02A749491F}">
      <dgm:prSet phldrT="[Texto]"/>
      <dgm:spPr/>
      <dgm:t>
        <a:bodyPr/>
        <a:lstStyle/>
        <a:p>
          <a:r>
            <a:rPr lang="es-ES" dirty="0" smtClean="0">
              <a:solidFill>
                <a:schemeClr val="accent5">
                  <a:lumMod val="50000"/>
                </a:schemeClr>
              </a:solidFill>
            </a:rPr>
            <a:t>Importación de equipamiento y piezas libre de impuestos y aranceles</a:t>
          </a:r>
          <a:endParaRPr lang="es-ES" dirty="0">
            <a:solidFill>
              <a:schemeClr val="accent5">
                <a:lumMod val="50000"/>
              </a:schemeClr>
            </a:solidFill>
          </a:endParaRPr>
        </a:p>
      </dgm:t>
    </dgm:pt>
    <dgm:pt modelId="{F5A616CB-330B-4997-AC60-89C40C3D9861}" type="parTrans" cxnId="{CBE9CEFA-2784-4639-A2EF-8228BCD8684E}">
      <dgm:prSet/>
      <dgm:spPr/>
      <dgm:t>
        <a:bodyPr/>
        <a:lstStyle/>
        <a:p>
          <a:endParaRPr lang="es-ES"/>
        </a:p>
      </dgm:t>
    </dgm:pt>
    <dgm:pt modelId="{6810ADC7-CAAD-4FF0-B0B3-19936A518B4D}" type="sibTrans" cxnId="{CBE9CEFA-2784-4639-A2EF-8228BCD8684E}">
      <dgm:prSet/>
      <dgm:spPr/>
      <dgm:t>
        <a:bodyPr/>
        <a:lstStyle/>
        <a:p>
          <a:endParaRPr lang="es-ES"/>
        </a:p>
      </dgm:t>
    </dgm:pt>
    <dgm:pt modelId="{ED4B05EA-DCB2-4B09-9262-F120F50AC278}">
      <dgm:prSet phldrT="[Texto]" phldr="1"/>
      <dgm:spPr/>
      <dgm:t>
        <a:bodyPr/>
        <a:lstStyle/>
        <a:p>
          <a:endParaRPr lang="es-ES" dirty="0"/>
        </a:p>
      </dgm:t>
    </dgm:pt>
    <dgm:pt modelId="{5B36644B-6BAC-4D24-AA97-3346492E5397}" type="parTrans" cxnId="{0E250F3C-749E-4A54-9533-7EBD6BAA9947}">
      <dgm:prSet/>
      <dgm:spPr/>
      <dgm:t>
        <a:bodyPr/>
        <a:lstStyle/>
        <a:p>
          <a:endParaRPr lang="es-ES"/>
        </a:p>
      </dgm:t>
    </dgm:pt>
    <dgm:pt modelId="{34474E6D-58F7-4871-8126-CFF9C110D23C}" type="sibTrans" cxnId="{0E250F3C-749E-4A54-9533-7EBD6BAA9947}">
      <dgm:prSet/>
      <dgm:spPr/>
      <dgm:t>
        <a:bodyPr/>
        <a:lstStyle/>
        <a:p>
          <a:endParaRPr lang="es-ES"/>
        </a:p>
      </dgm:t>
    </dgm:pt>
    <dgm:pt modelId="{2F138894-FDC3-409D-9FDB-BDAF93197B23}">
      <dgm:prSet phldrT="[Texto]"/>
      <dgm:spPr/>
      <dgm:t>
        <a:bodyPr/>
        <a:lstStyle/>
        <a:p>
          <a:r>
            <a:rPr lang="es-ES" dirty="0" smtClean="0"/>
            <a:t>Extensión de la exención máxima de dos años</a:t>
          </a:r>
          <a:endParaRPr lang="es-ES" dirty="0"/>
        </a:p>
      </dgm:t>
    </dgm:pt>
    <dgm:pt modelId="{15A9DB1A-5A65-4E2A-8B0B-6F5901103EF4}" type="parTrans" cxnId="{61B77919-D099-49BF-8C66-349FECBF1BFE}">
      <dgm:prSet/>
      <dgm:spPr/>
      <dgm:t>
        <a:bodyPr/>
        <a:lstStyle/>
        <a:p>
          <a:endParaRPr lang="es-ES"/>
        </a:p>
      </dgm:t>
    </dgm:pt>
    <dgm:pt modelId="{3498A845-7560-4D82-BABB-4AA34F403B92}" type="sibTrans" cxnId="{61B77919-D099-49BF-8C66-349FECBF1BFE}">
      <dgm:prSet/>
      <dgm:spPr/>
      <dgm:t>
        <a:bodyPr/>
        <a:lstStyle/>
        <a:p>
          <a:endParaRPr lang="es-ES"/>
        </a:p>
      </dgm:t>
    </dgm:pt>
    <dgm:pt modelId="{16E633D4-BB15-4E94-B808-347660EEBC80}">
      <dgm:prSet phldrT="[Texto]" phldr="1"/>
      <dgm:spPr/>
      <dgm:t>
        <a:bodyPr/>
        <a:lstStyle/>
        <a:p>
          <a:endParaRPr lang="es-ES" dirty="0"/>
        </a:p>
      </dgm:t>
    </dgm:pt>
    <dgm:pt modelId="{6A675A92-371B-499F-A9D8-D2D97923BD75}" type="parTrans" cxnId="{51874050-624E-408D-9543-C7BB8AB44EA9}">
      <dgm:prSet/>
      <dgm:spPr/>
      <dgm:t>
        <a:bodyPr/>
        <a:lstStyle/>
        <a:p>
          <a:endParaRPr lang="es-ES"/>
        </a:p>
      </dgm:t>
    </dgm:pt>
    <dgm:pt modelId="{464CDE4F-4078-4A28-822E-AFB769D54C9C}" type="sibTrans" cxnId="{51874050-624E-408D-9543-C7BB8AB44EA9}">
      <dgm:prSet/>
      <dgm:spPr/>
      <dgm:t>
        <a:bodyPr/>
        <a:lstStyle/>
        <a:p>
          <a:endParaRPr lang="es-ES"/>
        </a:p>
      </dgm:t>
    </dgm:pt>
    <dgm:pt modelId="{E45F642F-1118-498D-BCEB-6E7381A07C36}">
      <dgm:prSet phldrT="[Texto]"/>
      <dgm:spPr/>
      <dgm:t>
        <a:bodyPr/>
        <a:lstStyle/>
        <a:p>
          <a:r>
            <a:rPr lang="es-ES" dirty="0" smtClean="0"/>
            <a:t>Alícuota cero del impuesto al VA en las compras de bienes y servicios</a:t>
          </a:r>
          <a:endParaRPr lang="es-ES" dirty="0"/>
        </a:p>
      </dgm:t>
    </dgm:pt>
    <dgm:pt modelId="{996C02F2-08D5-4B2A-B6D9-73EE36ADA136}" type="parTrans" cxnId="{5D4DDAD8-6B62-42D4-B866-87971264F576}">
      <dgm:prSet/>
      <dgm:spPr/>
      <dgm:t>
        <a:bodyPr/>
        <a:lstStyle/>
        <a:p>
          <a:endParaRPr lang="es-ES"/>
        </a:p>
      </dgm:t>
    </dgm:pt>
    <dgm:pt modelId="{BFEADE9F-AD1A-41B7-BA02-02E383A71346}" type="sibTrans" cxnId="{5D4DDAD8-6B62-42D4-B866-87971264F576}">
      <dgm:prSet/>
      <dgm:spPr/>
      <dgm:t>
        <a:bodyPr/>
        <a:lstStyle/>
        <a:p>
          <a:endParaRPr lang="es-ES"/>
        </a:p>
      </dgm:t>
    </dgm:pt>
    <dgm:pt modelId="{6838C92C-E158-487F-9BCC-177821BAD7A8}">
      <dgm:prSet phldrT="[Texto]" phldr="1"/>
      <dgm:spPr/>
      <dgm:t>
        <a:bodyPr/>
        <a:lstStyle/>
        <a:p>
          <a:endParaRPr lang="es-ES" dirty="0"/>
        </a:p>
      </dgm:t>
    </dgm:pt>
    <dgm:pt modelId="{7EB1A78B-776E-48CF-AB8B-C998EBB7B489}" type="parTrans" cxnId="{476BD3B3-1877-40EA-AF4C-C25119A11CE7}">
      <dgm:prSet/>
      <dgm:spPr/>
      <dgm:t>
        <a:bodyPr/>
        <a:lstStyle/>
        <a:p>
          <a:endParaRPr lang="es-ES"/>
        </a:p>
      </dgm:t>
    </dgm:pt>
    <dgm:pt modelId="{430DAC4C-FF14-407E-AD71-60FEF6CF7287}" type="sibTrans" cxnId="{476BD3B3-1877-40EA-AF4C-C25119A11CE7}">
      <dgm:prSet/>
      <dgm:spPr/>
      <dgm:t>
        <a:bodyPr/>
        <a:lstStyle/>
        <a:p>
          <a:endParaRPr lang="es-ES"/>
        </a:p>
      </dgm:t>
    </dgm:pt>
    <dgm:pt modelId="{D2AAF9EB-32BF-4609-9CDF-55CC0A2042B9}">
      <dgm:prSet phldrT="[Texto]"/>
      <dgm:spPr/>
      <dgm:t>
        <a:bodyPr/>
        <a:lstStyle/>
        <a:p>
          <a:r>
            <a:rPr lang="es-ES" dirty="0" smtClean="0"/>
            <a:t>No pioneros: 4 años</a:t>
          </a:r>
          <a:endParaRPr lang="es-ES" dirty="0"/>
        </a:p>
      </dgm:t>
    </dgm:pt>
    <dgm:pt modelId="{6A000ECE-050E-430B-A694-10C8C6CDCF3D}" type="parTrans" cxnId="{B52E628F-400C-4E8E-A6DE-EC87A68F2683}">
      <dgm:prSet/>
      <dgm:spPr/>
      <dgm:t>
        <a:bodyPr/>
        <a:lstStyle/>
        <a:p>
          <a:endParaRPr lang="es-ES"/>
        </a:p>
      </dgm:t>
    </dgm:pt>
    <dgm:pt modelId="{23AAE27E-75D7-4A0A-9409-3B9699F10CBE}" type="sibTrans" cxnId="{B52E628F-400C-4E8E-A6DE-EC87A68F2683}">
      <dgm:prSet/>
      <dgm:spPr/>
      <dgm:t>
        <a:bodyPr/>
        <a:lstStyle/>
        <a:p>
          <a:endParaRPr lang="es-ES"/>
        </a:p>
      </dgm:t>
    </dgm:pt>
    <dgm:pt modelId="{6B9D26BA-A5FA-479A-8CEB-AE260DF91037}">
      <dgm:prSet phldrT="[Texto]"/>
      <dgm:spPr/>
      <dgm:t>
        <a:bodyPr/>
        <a:lstStyle/>
        <a:p>
          <a:r>
            <a:rPr lang="es-ES" dirty="0" smtClean="0"/>
            <a:t>Proyectos de ampliación: 3 años</a:t>
          </a:r>
          <a:endParaRPr lang="es-ES" dirty="0"/>
        </a:p>
      </dgm:t>
    </dgm:pt>
    <dgm:pt modelId="{34D1E05F-C3CE-4943-B373-031E0866D25C}" type="parTrans" cxnId="{A22426A3-4EA4-41A8-9563-FC2CC9C401DF}">
      <dgm:prSet/>
      <dgm:spPr/>
      <dgm:t>
        <a:bodyPr/>
        <a:lstStyle/>
        <a:p>
          <a:endParaRPr lang="es-ES"/>
        </a:p>
      </dgm:t>
    </dgm:pt>
    <dgm:pt modelId="{786A59AA-F6A1-4D90-9809-C0C22D9BE987}" type="sibTrans" cxnId="{A22426A3-4EA4-41A8-9563-FC2CC9C401DF}">
      <dgm:prSet/>
      <dgm:spPr/>
      <dgm:t>
        <a:bodyPr/>
        <a:lstStyle/>
        <a:p>
          <a:endParaRPr lang="es-ES"/>
        </a:p>
      </dgm:t>
    </dgm:pt>
    <dgm:pt modelId="{EF7401C6-6528-4BA0-8F18-AAAEB870C164}" type="pres">
      <dgm:prSet presAssocID="{7882DFD0-6908-4389-B2B4-7FD7141FD7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9060F41-31E2-4BF9-BAA6-EDF333D59DC0}" type="pres">
      <dgm:prSet presAssocID="{7C8C9195-6AF3-465A-9323-BC4811A0192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8BDC2E-24C6-46B2-9DA4-103098B7DD5F}" type="pres">
      <dgm:prSet presAssocID="{7C8C9195-6AF3-465A-9323-BC4811A01922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021431-F409-4FA9-80E2-12931040E414}" type="pres">
      <dgm:prSet presAssocID="{2F138894-FDC3-409D-9FDB-BDAF93197B2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91282A-8666-4A0B-9B5A-0A14F1DC3972}" type="pres">
      <dgm:prSet presAssocID="{2F138894-FDC3-409D-9FDB-BDAF93197B23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8E126F-788C-4432-8162-E0013AF880DE}" type="pres">
      <dgm:prSet presAssocID="{00FD5A72-6C8C-4913-9229-FA02A749491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EE6727-7D7F-4937-87DB-B2F81FF42F5B}" type="pres">
      <dgm:prSet presAssocID="{00FD5A72-6C8C-4913-9229-FA02A749491F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6D6CF2-03E1-4891-BA1E-7252BBEC4605}" type="pres">
      <dgm:prSet presAssocID="{E45F642F-1118-498D-BCEB-6E7381A07C3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00430DC-1DAE-46E9-A8C8-568C9321F707}" type="pres">
      <dgm:prSet presAssocID="{E45F642F-1118-498D-BCEB-6E7381A07C36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76BD3B3-1877-40EA-AF4C-C25119A11CE7}" srcId="{E45F642F-1118-498D-BCEB-6E7381A07C36}" destId="{6838C92C-E158-487F-9BCC-177821BAD7A8}" srcOrd="0" destOrd="0" parTransId="{7EB1A78B-776E-48CF-AB8B-C998EBB7B489}" sibTransId="{430DAC4C-FF14-407E-AD71-60FEF6CF7287}"/>
    <dgm:cxn modelId="{CBE9CEFA-2784-4639-A2EF-8228BCD8684E}" srcId="{7882DFD0-6908-4389-B2B4-7FD7141FD7B3}" destId="{00FD5A72-6C8C-4913-9229-FA02A749491F}" srcOrd="2" destOrd="0" parTransId="{F5A616CB-330B-4997-AC60-89C40C3D9861}" sibTransId="{6810ADC7-CAAD-4FF0-B0B3-19936A518B4D}"/>
    <dgm:cxn modelId="{A22426A3-4EA4-41A8-9563-FC2CC9C401DF}" srcId="{7C8C9195-6AF3-465A-9323-BC4811A01922}" destId="{6B9D26BA-A5FA-479A-8CEB-AE260DF91037}" srcOrd="2" destOrd="0" parTransId="{34D1E05F-C3CE-4943-B373-031E0866D25C}" sibTransId="{786A59AA-F6A1-4D90-9809-C0C22D9BE987}"/>
    <dgm:cxn modelId="{AA72FF5D-C296-4F1F-800E-1473DF7BB12B}" type="presOf" srcId="{2F138894-FDC3-409D-9FDB-BDAF93197B23}" destId="{52021431-F409-4FA9-80E2-12931040E414}" srcOrd="0" destOrd="0" presId="urn:microsoft.com/office/officeart/2005/8/layout/vList2"/>
    <dgm:cxn modelId="{B52E628F-400C-4E8E-A6DE-EC87A68F2683}" srcId="{7C8C9195-6AF3-465A-9323-BC4811A01922}" destId="{D2AAF9EB-32BF-4609-9CDF-55CC0A2042B9}" srcOrd="1" destOrd="0" parTransId="{6A000ECE-050E-430B-A694-10C8C6CDCF3D}" sibTransId="{23AAE27E-75D7-4A0A-9409-3B9699F10CBE}"/>
    <dgm:cxn modelId="{51874050-624E-408D-9543-C7BB8AB44EA9}" srcId="{2F138894-FDC3-409D-9FDB-BDAF93197B23}" destId="{16E633D4-BB15-4E94-B808-347660EEBC80}" srcOrd="0" destOrd="0" parTransId="{6A675A92-371B-499F-A9D8-D2D97923BD75}" sibTransId="{464CDE4F-4078-4A28-822E-AFB769D54C9C}"/>
    <dgm:cxn modelId="{DAFA7159-9501-4579-8E77-74343A24793B}" type="presOf" srcId="{7882DFD0-6908-4389-B2B4-7FD7141FD7B3}" destId="{EF7401C6-6528-4BA0-8F18-AAAEB870C164}" srcOrd="0" destOrd="0" presId="urn:microsoft.com/office/officeart/2005/8/layout/vList2"/>
    <dgm:cxn modelId="{0E250F3C-749E-4A54-9533-7EBD6BAA9947}" srcId="{00FD5A72-6C8C-4913-9229-FA02A749491F}" destId="{ED4B05EA-DCB2-4B09-9262-F120F50AC278}" srcOrd="0" destOrd="0" parTransId="{5B36644B-6BAC-4D24-AA97-3346492E5397}" sibTransId="{34474E6D-58F7-4871-8126-CFF9C110D23C}"/>
    <dgm:cxn modelId="{65373E87-A3FA-43C2-AA92-944EA4CE0F26}" type="presOf" srcId="{6B9D26BA-A5FA-479A-8CEB-AE260DF91037}" destId="{9B8BDC2E-24C6-46B2-9DA4-103098B7DD5F}" srcOrd="0" destOrd="2" presId="urn:microsoft.com/office/officeart/2005/8/layout/vList2"/>
    <dgm:cxn modelId="{F5F140F7-334D-4535-AAFE-4A14E60E9D84}" srcId="{7C8C9195-6AF3-465A-9323-BC4811A01922}" destId="{D62F7B7D-EDA3-4645-A512-14B538735D46}" srcOrd="0" destOrd="0" parTransId="{E810FB9B-384C-4172-B014-A1D9CD7D3238}" sibTransId="{18834195-4139-4B82-A446-26A5CD09BEA3}"/>
    <dgm:cxn modelId="{9633B12B-825C-47C0-991C-155D948789E4}" type="presOf" srcId="{D62F7B7D-EDA3-4645-A512-14B538735D46}" destId="{9B8BDC2E-24C6-46B2-9DA4-103098B7DD5F}" srcOrd="0" destOrd="0" presId="urn:microsoft.com/office/officeart/2005/8/layout/vList2"/>
    <dgm:cxn modelId="{A7941A89-DBF4-4C5C-A781-E6DFB8B84ABF}" type="presOf" srcId="{ED4B05EA-DCB2-4B09-9262-F120F50AC278}" destId="{AAEE6727-7D7F-4937-87DB-B2F81FF42F5B}" srcOrd="0" destOrd="0" presId="urn:microsoft.com/office/officeart/2005/8/layout/vList2"/>
    <dgm:cxn modelId="{A91A1BAA-59A6-4A62-B39D-314D44A72789}" type="presOf" srcId="{00FD5A72-6C8C-4913-9229-FA02A749491F}" destId="{758E126F-788C-4432-8162-E0013AF880DE}" srcOrd="0" destOrd="0" presId="urn:microsoft.com/office/officeart/2005/8/layout/vList2"/>
    <dgm:cxn modelId="{5D4DDAD8-6B62-42D4-B866-87971264F576}" srcId="{7882DFD0-6908-4389-B2B4-7FD7141FD7B3}" destId="{E45F642F-1118-498D-BCEB-6E7381A07C36}" srcOrd="3" destOrd="0" parTransId="{996C02F2-08D5-4B2A-B6D9-73EE36ADA136}" sibTransId="{BFEADE9F-AD1A-41B7-BA02-02E383A71346}"/>
    <dgm:cxn modelId="{466442F2-CDE6-4137-AD38-2DC47736676A}" type="presOf" srcId="{7C8C9195-6AF3-465A-9323-BC4811A01922}" destId="{B9060F41-31E2-4BF9-BAA6-EDF333D59DC0}" srcOrd="0" destOrd="0" presId="urn:microsoft.com/office/officeart/2005/8/layout/vList2"/>
    <dgm:cxn modelId="{5F96EC9B-5E94-4C20-BD55-8699E24194B2}" type="presOf" srcId="{E45F642F-1118-498D-BCEB-6E7381A07C36}" destId="{246D6CF2-03E1-4891-BA1E-7252BBEC4605}" srcOrd="0" destOrd="0" presId="urn:microsoft.com/office/officeart/2005/8/layout/vList2"/>
    <dgm:cxn modelId="{8FBEA598-8E29-4DE2-969F-CBFFF471EFE7}" srcId="{7882DFD0-6908-4389-B2B4-7FD7141FD7B3}" destId="{7C8C9195-6AF3-465A-9323-BC4811A01922}" srcOrd="0" destOrd="0" parTransId="{692FF4C2-8795-4A19-A29D-48A60EF37462}" sibTransId="{ABA26046-D1F2-41AC-8F4B-AE4E14591C62}"/>
    <dgm:cxn modelId="{61B77919-D099-49BF-8C66-349FECBF1BFE}" srcId="{7882DFD0-6908-4389-B2B4-7FD7141FD7B3}" destId="{2F138894-FDC3-409D-9FDB-BDAF93197B23}" srcOrd="1" destOrd="0" parTransId="{15A9DB1A-5A65-4E2A-8B0B-6F5901103EF4}" sibTransId="{3498A845-7560-4D82-BABB-4AA34F403B92}"/>
    <dgm:cxn modelId="{855AE2CF-E9EE-448C-B176-5AED79375BDB}" type="presOf" srcId="{16E633D4-BB15-4E94-B808-347660EEBC80}" destId="{9D91282A-8666-4A0B-9B5A-0A14F1DC3972}" srcOrd="0" destOrd="0" presId="urn:microsoft.com/office/officeart/2005/8/layout/vList2"/>
    <dgm:cxn modelId="{8B3A49FA-B93B-4701-919D-CE34ABBAFC69}" type="presOf" srcId="{6838C92C-E158-487F-9BCC-177821BAD7A8}" destId="{500430DC-1DAE-46E9-A8C8-568C9321F707}" srcOrd="0" destOrd="0" presId="urn:microsoft.com/office/officeart/2005/8/layout/vList2"/>
    <dgm:cxn modelId="{38359EA3-F1DD-4423-9102-C99F790D7D62}" type="presOf" srcId="{D2AAF9EB-32BF-4609-9CDF-55CC0A2042B9}" destId="{9B8BDC2E-24C6-46B2-9DA4-103098B7DD5F}" srcOrd="0" destOrd="1" presId="urn:microsoft.com/office/officeart/2005/8/layout/vList2"/>
    <dgm:cxn modelId="{988FD3ED-DB84-4DB9-A0AA-B599827F4323}" type="presParOf" srcId="{EF7401C6-6528-4BA0-8F18-AAAEB870C164}" destId="{B9060F41-31E2-4BF9-BAA6-EDF333D59DC0}" srcOrd="0" destOrd="0" presId="urn:microsoft.com/office/officeart/2005/8/layout/vList2"/>
    <dgm:cxn modelId="{F6A40606-448B-4D19-9C0E-1E4600FB5BB9}" type="presParOf" srcId="{EF7401C6-6528-4BA0-8F18-AAAEB870C164}" destId="{9B8BDC2E-24C6-46B2-9DA4-103098B7DD5F}" srcOrd="1" destOrd="0" presId="urn:microsoft.com/office/officeart/2005/8/layout/vList2"/>
    <dgm:cxn modelId="{E7C0FBF5-B778-4D43-9494-4FE9734D411D}" type="presParOf" srcId="{EF7401C6-6528-4BA0-8F18-AAAEB870C164}" destId="{52021431-F409-4FA9-80E2-12931040E414}" srcOrd="2" destOrd="0" presId="urn:microsoft.com/office/officeart/2005/8/layout/vList2"/>
    <dgm:cxn modelId="{0A0DD337-4D4A-4C48-87FF-91F219476B41}" type="presParOf" srcId="{EF7401C6-6528-4BA0-8F18-AAAEB870C164}" destId="{9D91282A-8666-4A0B-9B5A-0A14F1DC3972}" srcOrd="3" destOrd="0" presId="urn:microsoft.com/office/officeart/2005/8/layout/vList2"/>
    <dgm:cxn modelId="{206D5FDA-D9A6-420A-A89A-B8AA30DA965C}" type="presParOf" srcId="{EF7401C6-6528-4BA0-8F18-AAAEB870C164}" destId="{758E126F-788C-4432-8162-E0013AF880DE}" srcOrd="4" destOrd="0" presId="urn:microsoft.com/office/officeart/2005/8/layout/vList2"/>
    <dgm:cxn modelId="{894EA07B-4D24-4CA8-85BD-CC2090C1E89F}" type="presParOf" srcId="{EF7401C6-6528-4BA0-8F18-AAAEB870C164}" destId="{AAEE6727-7D7F-4937-87DB-B2F81FF42F5B}" srcOrd="5" destOrd="0" presId="urn:microsoft.com/office/officeart/2005/8/layout/vList2"/>
    <dgm:cxn modelId="{1541CC5C-A3EC-4FB5-A6C2-33DFC7F73D27}" type="presParOf" srcId="{EF7401C6-6528-4BA0-8F18-AAAEB870C164}" destId="{246D6CF2-03E1-4891-BA1E-7252BBEC4605}" srcOrd="6" destOrd="0" presId="urn:microsoft.com/office/officeart/2005/8/layout/vList2"/>
    <dgm:cxn modelId="{85988871-736A-4D84-B840-3A9DF1462395}" type="presParOf" srcId="{EF7401C6-6528-4BA0-8F18-AAAEB870C164}" destId="{500430DC-1DAE-46E9-A8C8-568C9321F707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882DFD0-6908-4389-B2B4-7FD7141FD7B3}" type="doc">
      <dgm:prSet loTypeId="urn:microsoft.com/office/officeart/2005/8/layout/vList2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ES"/>
        </a:p>
      </dgm:t>
    </dgm:pt>
    <dgm:pt modelId="{7C8C9195-6AF3-465A-9323-BC4811A01922}">
      <dgm:prSet phldrT="[Texto]"/>
      <dgm:spPr/>
      <dgm:t>
        <a:bodyPr/>
        <a:lstStyle/>
        <a:p>
          <a:r>
            <a:rPr lang="es-ES" dirty="0" smtClean="0"/>
            <a:t>Procedimientos/trámites de importación y exportación simplificados</a:t>
          </a:r>
          <a:endParaRPr lang="es-ES" dirty="0"/>
        </a:p>
      </dgm:t>
    </dgm:pt>
    <dgm:pt modelId="{692FF4C2-8795-4A19-A29D-48A60EF37462}" type="parTrans" cxnId="{8FBEA598-8E29-4DE2-969F-CBFFF471EFE7}">
      <dgm:prSet/>
      <dgm:spPr/>
      <dgm:t>
        <a:bodyPr/>
        <a:lstStyle/>
        <a:p>
          <a:endParaRPr lang="es-ES"/>
        </a:p>
      </dgm:t>
    </dgm:pt>
    <dgm:pt modelId="{ABA26046-D1F2-41AC-8F4B-AE4E14591C62}" type="sibTrans" cxnId="{8FBEA598-8E29-4DE2-969F-CBFFF471EFE7}">
      <dgm:prSet/>
      <dgm:spPr/>
      <dgm:t>
        <a:bodyPr/>
        <a:lstStyle/>
        <a:p>
          <a:endParaRPr lang="es-ES"/>
        </a:p>
      </dgm:t>
    </dgm:pt>
    <dgm:pt modelId="{D62F7B7D-EDA3-4645-A512-14B538735D46}">
      <dgm:prSet phldrT="[Texto]"/>
      <dgm:spPr/>
      <dgm:t>
        <a:bodyPr/>
        <a:lstStyle/>
        <a:p>
          <a:r>
            <a:rPr lang="es-ES" dirty="0" smtClean="0"/>
            <a:t>Sistema Electrónico de Importación y Sistema Automatizado de Documentación de Exportación</a:t>
          </a:r>
          <a:endParaRPr lang="es-ES" dirty="0"/>
        </a:p>
      </dgm:t>
    </dgm:pt>
    <dgm:pt modelId="{E810FB9B-384C-4172-B014-A1D9CD7D3238}" type="parTrans" cxnId="{F5F140F7-334D-4535-AAFE-4A14E60E9D84}">
      <dgm:prSet/>
      <dgm:spPr/>
      <dgm:t>
        <a:bodyPr/>
        <a:lstStyle/>
        <a:p>
          <a:endParaRPr lang="es-ES"/>
        </a:p>
      </dgm:t>
    </dgm:pt>
    <dgm:pt modelId="{18834195-4139-4B82-A446-26A5CD09BEA3}" type="sibTrans" cxnId="{F5F140F7-334D-4535-AAFE-4A14E60E9D84}">
      <dgm:prSet/>
      <dgm:spPr/>
      <dgm:t>
        <a:bodyPr/>
        <a:lstStyle/>
        <a:p>
          <a:endParaRPr lang="es-ES"/>
        </a:p>
      </dgm:t>
    </dgm:pt>
    <dgm:pt modelId="{00FD5A72-6C8C-4913-9229-FA02A749491F}">
      <dgm:prSet phldrT="[Texto]"/>
      <dgm:spPr/>
      <dgm:t>
        <a:bodyPr/>
        <a:lstStyle/>
        <a:p>
          <a:r>
            <a:rPr lang="es-ES" dirty="0" smtClean="0"/>
            <a:t>Visa especial para extranjeros no residentes</a:t>
          </a:r>
          <a:endParaRPr lang="es-ES" dirty="0"/>
        </a:p>
      </dgm:t>
    </dgm:pt>
    <dgm:pt modelId="{F5A616CB-330B-4997-AC60-89C40C3D9861}" type="parTrans" cxnId="{CBE9CEFA-2784-4639-A2EF-8228BCD8684E}">
      <dgm:prSet/>
      <dgm:spPr/>
      <dgm:t>
        <a:bodyPr/>
        <a:lstStyle/>
        <a:p>
          <a:endParaRPr lang="es-ES"/>
        </a:p>
      </dgm:t>
    </dgm:pt>
    <dgm:pt modelId="{6810ADC7-CAAD-4FF0-B0B3-19936A518B4D}" type="sibTrans" cxnId="{CBE9CEFA-2784-4639-A2EF-8228BCD8684E}">
      <dgm:prSet/>
      <dgm:spPr/>
      <dgm:t>
        <a:bodyPr/>
        <a:lstStyle/>
        <a:p>
          <a:endParaRPr lang="es-ES"/>
        </a:p>
      </dgm:t>
    </dgm:pt>
    <dgm:pt modelId="{ED4B05EA-DCB2-4B09-9262-F120F50AC278}">
      <dgm:prSet phldrT="[Texto]"/>
      <dgm:spPr/>
      <dgm:t>
        <a:bodyPr/>
        <a:lstStyle/>
        <a:p>
          <a:r>
            <a:rPr lang="es-ES" dirty="0" smtClean="0"/>
            <a:t>Sólo para las empresas registradas bajo PEZA</a:t>
          </a:r>
          <a:endParaRPr lang="es-ES" dirty="0"/>
        </a:p>
      </dgm:t>
    </dgm:pt>
    <dgm:pt modelId="{5B36644B-6BAC-4D24-AA97-3346492E5397}" type="parTrans" cxnId="{0E250F3C-749E-4A54-9533-7EBD6BAA9947}">
      <dgm:prSet/>
      <dgm:spPr/>
      <dgm:t>
        <a:bodyPr/>
        <a:lstStyle/>
        <a:p>
          <a:endParaRPr lang="es-ES"/>
        </a:p>
      </dgm:t>
    </dgm:pt>
    <dgm:pt modelId="{34474E6D-58F7-4871-8126-CFF9C110D23C}" type="sibTrans" cxnId="{0E250F3C-749E-4A54-9533-7EBD6BAA9947}">
      <dgm:prSet/>
      <dgm:spPr/>
      <dgm:t>
        <a:bodyPr/>
        <a:lstStyle/>
        <a:p>
          <a:endParaRPr lang="es-ES"/>
        </a:p>
      </dgm:t>
    </dgm:pt>
    <dgm:pt modelId="{2F138894-FDC3-409D-9FDB-BDAF93197B23}">
      <dgm:prSet phldrT="[Texto]"/>
      <dgm:spPr/>
      <dgm:t>
        <a:bodyPr/>
        <a:lstStyle/>
        <a:p>
          <a:r>
            <a:rPr lang="es-ES" dirty="0" smtClean="0"/>
            <a:t>Extranjeros no residentes pueden ser empleados por las empresas registradas</a:t>
          </a:r>
          <a:endParaRPr lang="es-ES" dirty="0"/>
        </a:p>
      </dgm:t>
    </dgm:pt>
    <dgm:pt modelId="{15A9DB1A-5A65-4E2A-8B0B-6F5901103EF4}" type="parTrans" cxnId="{61B77919-D099-49BF-8C66-349FECBF1BFE}">
      <dgm:prSet/>
      <dgm:spPr/>
      <dgm:t>
        <a:bodyPr/>
        <a:lstStyle/>
        <a:p>
          <a:endParaRPr lang="es-ES"/>
        </a:p>
      </dgm:t>
    </dgm:pt>
    <dgm:pt modelId="{3498A845-7560-4D82-BABB-4AA34F403B92}" type="sibTrans" cxnId="{61B77919-D099-49BF-8C66-349FECBF1BFE}">
      <dgm:prSet/>
      <dgm:spPr/>
      <dgm:t>
        <a:bodyPr/>
        <a:lstStyle/>
        <a:p>
          <a:endParaRPr lang="es-ES"/>
        </a:p>
      </dgm:t>
    </dgm:pt>
    <dgm:pt modelId="{16E633D4-BB15-4E94-B808-347660EEBC80}">
      <dgm:prSet phldrT="[Texto]"/>
      <dgm:spPr/>
      <dgm:t>
        <a:bodyPr/>
        <a:lstStyle/>
        <a:p>
          <a:r>
            <a:rPr lang="es-ES" dirty="0" smtClean="0"/>
            <a:t>Posiciones de supervisión, técnicas o de asesoramiento		</a:t>
          </a:r>
          <a:endParaRPr lang="es-ES" dirty="0"/>
        </a:p>
      </dgm:t>
    </dgm:pt>
    <dgm:pt modelId="{6A675A92-371B-499F-A9D8-D2D97923BD75}" type="parTrans" cxnId="{51874050-624E-408D-9543-C7BB8AB44EA9}">
      <dgm:prSet/>
      <dgm:spPr/>
      <dgm:t>
        <a:bodyPr/>
        <a:lstStyle/>
        <a:p>
          <a:endParaRPr lang="es-ES"/>
        </a:p>
      </dgm:t>
    </dgm:pt>
    <dgm:pt modelId="{464CDE4F-4078-4A28-822E-AFB769D54C9C}" type="sibTrans" cxnId="{51874050-624E-408D-9543-C7BB8AB44EA9}">
      <dgm:prSet/>
      <dgm:spPr/>
      <dgm:t>
        <a:bodyPr/>
        <a:lstStyle/>
        <a:p>
          <a:endParaRPr lang="es-ES"/>
        </a:p>
      </dgm:t>
    </dgm:pt>
    <dgm:pt modelId="{37E9CE08-0FAC-4BBF-9513-8738E5EB3061}">
      <dgm:prSet phldrT="[Texto]"/>
      <dgm:spPr/>
      <dgm:t>
        <a:bodyPr/>
        <a:lstStyle/>
        <a:p>
          <a:endParaRPr lang="es-ES" dirty="0"/>
        </a:p>
      </dgm:t>
    </dgm:pt>
    <dgm:pt modelId="{A1B52C06-F229-45D9-92FD-5B63B1914E60}" type="parTrans" cxnId="{8BA0DF31-1636-4AD0-B95F-8C602ED9C9C1}">
      <dgm:prSet/>
      <dgm:spPr/>
      <dgm:t>
        <a:bodyPr/>
        <a:lstStyle/>
        <a:p>
          <a:endParaRPr lang="es-ES"/>
        </a:p>
      </dgm:t>
    </dgm:pt>
    <dgm:pt modelId="{726C30C8-0826-470B-8871-B2E84BE9B064}" type="sibTrans" cxnId="{8BA0DF31-1636-4AD0-B95F-8C602ED9C9C1}">
      <dgm:prSet/>
      <dgm:spPr/>
      <dgm:t>
        <a:bodyPr/>
        <a:lstStyle/>
        <a:p>
          <a:endParaRPr lang="es-ES"/>
        </a:p>
      </dgm:t>
    </dgm:pt>
    <dgm:pt modelId="{EF7401C6-6528-4BA0-8F18-AAAEB870C164}" type="pres">
      <dgm:prSet presAssocID="{7882DFD0-6908-4389-B2B4-7FD7141FD7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9060F41-31E2-4BF9-BAA6-EDF333D59DC0}" type="pres">
      <dgm:prSet presAssocID="{7C8C9195-6AF3-465A-9323-BC4811A0192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8BDC2E-24C6-46B2-9DA4-103098B7DD5F}" type="pres">
      <dgm:prSet presAssocID="{7C8C9195-6AF3-465A-9323-BC4811A01922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2021431-F409-4FA9-80E2-12931040E414}" type="pres">
      <dgm:prSet presAssocID="{2F138894-FDC3-409D-9FDB-BDAF93197B2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91282A-8666-4A0B-9B5A-0A14F1DC3972}" type="pres">
      <dgm:prSet presAssocID="{2F138894-FDC3-409D-9FDB-BDAF93197B2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58E126F-788C-4432-8162-E0013AF880DE}" type="pres">
      <dgm:prSet presAssocID="{00FD5A72-6C8C-4913-9229-FA02A749491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EE6727-7D7F-4937-87DB-B2F81FF42F5B}" type="pres">
      <dgm:prSet presAssocID="{00FD5A72-6C8C-4913-9229-FA02A749491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BA0DF31-1636-4AD0-B95F-8C602ED9C9C1}" srcId="{00FD5A72-6C8C-4913-9229-FA02A749491F}" destId="{37E9CE08-0FAC-4BBF-9513-8738E5EB3061}" srcOrd="1" destOrd="0" parTransId="{A1B52C06-F229-45D9-92FD-5B63B1914E60}" sibTransId="{726C30C8-0826-470B-8871-B2E84BE9B064}"/>
    <dgm:cxn modelId="{0E250F3C-749E-4A54-9533-7EBD6BAA9947}" srcId="{00FD5A72-6C8C-4913-9229-FA02A749491F}" destId="{ED4B05EA-DCB2-4B09-9262-F120F50AC278}" srcOrd="0" destOrd="0" parTransId="{5B36644B-6BAC-4D24-AA97-3346492E5397}" sibTransId="{34474E6D-58F7-4871-8126-CFF9C110D23C}"/>
    <dgm:cxn modelId="{B6DBF916-73A9-462A-92D7-2B533058374A}" type="presOf" srcId="{ED4B05EA-DCB2-4B09-9262-F120F50AC278}" destId="{AAEE6727-7D7F-4937-87DB-B2F81FF42F5B}" srcOrd="0" destOrd="0" presId="urn:microsoft.com/office/officeart/2005/8/layout/vList2"/>
    <dgm:cxn modelId="{8FBEA598-8E29-4DE2-969F-CBFFF471EFE7}" srcId="{7882DFD0-6908-4389-B2B4-7FD7141FD7B3}" destId="{7C8C9195-6AF3-465A-9323-BC4811A01922}" srcOrd="0" destOrd="0" parTransId="{692FF4C2-8795-4A19-A29D-48A60EF37462}" sibTransId="{ABA26046-D1F2-41AC-8F4B-AE4E14591C62}"/>
    <dgm:cxn modelId="{F5F140F7-334D-4535-AAFE-4A14E60E9D84}" srcId="{7C8C9195-6AF3-465A-9323-BC4811A01922}" destId="{D62F7B7D-EDA3-4645-A512-14B538735D46}" srcOrd="0" destOrd="0" parTransId="{E810FB9B-384C-4172-B014-A1D9CD7D3238}" sibTransId="{18834195-4139-4B82-A446-26A5CD09BEA3}"/>
    <dgm:cxn modelId="{1CC176AC-DF92-4BE7-8992-C4CD7B89B95D}" type="presOf" srcId="{00FD5A72-6C8C-4913-9229-FA02A749491F}" destId="{758E126F-788C-4432-8162-E0013AF880DE}" srcOrd="0" destOrd="0" presId="urn:microsoft.com/office/officeart/2005/8/layout/vList2"/>
    <dgm:cxn modelId="{0054BB3F-E153-471C-917A-35C589C35355}" type="presOf" srcId="{16E633D4-BB15-4E94-B808-347660EEBC80}" destId="{9D91282A-8666-4A0B-9B5A-0A14F1DC3972}" srcOrd="0" destOrd="0" presId="urn:microsoft.com/office/officeart/2005/8/layout/vList2"/>
    <dgm:cxn modelId="{A4153566-8AE1-42F3-A679-3F520540A942}" type="presOf" srcId="{37E9CE08-0FAC-4BBF-9513-8738E5EB3061}" destId="{AAEE6727-7D7F-4937-87DB-B2F81FF42F5B}" srcOrd="0" destOrd="1" presId="urn:microsoft.com/office/officeart/2005/8/layout/vList2"/>
    <dgm:cxn modelId="{38E179E6-BABB-40DC-86E4-BF8D1F3A0107}" type="presOf" srcId="{7882DFD0-6908-4389-B2B4-7FD7141FD7B3}" destId="{EF7401C6-6528-4BA0-8F18-AAAEB870C164}" srcOrd="0" destOrd="0" presId="urn:microsoft.com/office/officeart/2005/8/layout/vList2"/>
    <dgm:cxn modelId="{61B77919-D099-49BF-8C66-349FECBF1BFE}" srcId="{7882DFD0-6908-4389-B2B4-7FD7141FD7B3}" destId="{2F138894-FDC3-409D-9FDB-BDAF93197B23}" srcOrd="1" destOrd="0" parTransId="{15A9DB1A-5A65-4E2A-8B0B-6F5901103EF4}" sibTransId="{3498A845-7560-4D82-BABB-4AA34F403B92}"/>
    <dgm:cxn modelId="{7B03E968-2FC9-4A9B-9B2D-4B4EC78F3C29}" type="presOf" srcId="{2F138894-FDC3-409D-9FDB-BDAF93197B23}" destId="{52021431-F409-4FA9-80E2-12931040E414}" srcOrd="0" destOrd="0" presId="urn:microsoft.com/office/officeart/2005/8/layout/vList2"/>
    <dgm:cxn modelId="{0FE3983B-6D1B-40EA-B29B-E6A0CD0BC8A2}" type="presOf" srcId="{D62F7B7D-EDA3-4645-A512-14B538735D46}" destId="{9B8BDC2E-24C6-46B2-9DA4-103098B7DD5F}" srcOrd="0" destOrd="0" presId="urn:microsoft.com/office/officeart/2005/8/layout/vList2"/>
    <dgm:cxn modelId="{569FB531-1B83-4D38-BE10-EE314FBC77CF}" type="presOf" srcId="{7C8C9195-6AF3-465A-9323-BC4811A01922}" destId="{B9060F41-31E2-4BF9-BAA6-EDF333D59DC0}" srcOrd="0" destOrd="0" presId="urn:microsoft.com/office/officeart/2005/8/layout/vList2"/>
    <dgm:cxn modelId="{CBE9CEFA-2784-4639-A2EF-8228BCD8684E}" srcId="{7882DFD0-6908-4389-B2B4-7FD7141FD7B3}" destId="{00FD5A72-6C8C-4913-9229-FA02A749491F}" srcOrd="2" destOrd="0" parTransId="{F5A616CB-330B-4997-AC60-89C40C3D9861}" sibTransId="{6810ADC7-CAAD-4FF0-B0B3-19936A518B4D}"/>
    <dgm:cxn modelId="{51874050-624E-408D-9543-C7BB8AB44EA9}" srcId="{2F138894-FDC3-409D-9FDB-BDAF93197B23}" destId="{16E633D4-BB15-4E94-B808-347660EEBC80}" srcOrd="0" destOrd="0" parTransId="{6A675A92-371B-499F-A9D8-D2D97923BD75}" sibTransId="{464CDE4F-4078-4A28-822E-AFB769D54C9C}"/>
    <dgm:cxn modelId="{11C05CCF-D88F-4CD7-B161-73EE85D8BF35}" type="presParOf" srcId="{EF7401C6-6528-4BA0-8F18-AAAEB870C164}" destId="{B9060F41-31E2-4BF9-BAA6-EDF333D59DC0}" srcOrd="0" destOrd="0" presId="urn:microsoft.com/office/officeart/2005/8/layout/vList2"/>
    <dgm:cxn modelId="{FB64104D-7930-4002-8085-7D8FFFF8AF83}" type="presParOf" srcId="{EF7401C6-6528-4BA0-8F18-AAAEB870C164}" destId="{9B8BDC2E-24C6-46B2-9DA4-103098B7DD5F}" srcOrd="1" destOrd="0" presId="urn:microsoft.com/office/officeart/2005/8/layout/vList2"/>
    <dgm:cxn modelId="{DF0C5FF4-40FB-4EB6-ACF6-0B9DB663D34E}" type="presParOf" srcId="{EF7401C6-6528-4BA0-8F18-AAAEB870C164}" destId="{52021431-F409-4FA9-80E2-12931040E414}" srcOrd="2" destOrd="0" presId="urn:microsoft.com/office/officeart/2005/8/layout/vList2"/>
    <dgm:cxn modelId="{C77C0391-6BDD-4605-B830-590478D593CC}" type="presParOf" srcId="{EF7401C6-6528-4BA0-8F18-AAAEB870C164}" destId="{9D91282A-8666-4A0B-9B5A-0A14F1DC3972}" srcOrd="3" destOrd="0" presId="urn:microsoft.com/office/officeart/2005/8/layout/vList2"/>
    <dgm:cxn modelId="{EBAF6118-54BF-47F8-ADCE-6F1FA642CA52}" type="presParOf" srcId="{EF7401C6-6528-4BA0-8F18-AAAEB870C164}" destId="{758E126F-788C-4432-8162-E0013AF880DE}" srcOrd="4" destOrd="0" presId="urn:microsoft.com/office/officeart/2005/8/layout/vList2"/>
    <dgm:cxn modelId="{89CEA16E-A8AE-472F-9D68-315634A2DF02}" type="presParOf" srcId="{EF7401C6-6528-4BA0-8F18-AAAEB870C164}" destId="{AAEE6727-7D7F-4937-87DB-B2F81FF42F5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1E3084-8A75-40EC-B5AB-FE3F9AEFB6A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D310727-6373-412F-92EC-480CB1FC9F51}">
      <dgm:prSet phldrT="[Texto]" custT="1"/>
      <dgm:spPr/>
      <dgm:t>
        <a:bodyPr/>
        <a:lstStyle/>
        <a:p>
          <a:r>
            <a:rPr lang="es-ES" sz="2100" dirty="0" smtClean="0"/>
            <a:t>La inversión en I+D de las filiales pasó de  u$d400M a u$d1300M (2000-2009)</a:t>
          </a:r>
          <a:endParaRPr lang="es-ES" sz="2100" dirty="0"/>
        </a:p>
      </dgm:t>
    </dgm:pt>
    <dgm:pt modelId="{FAEFFE39-2C1E-4766-A182-C2FC40672C91}" type="parTrans" cxnId="{B6821717-B5F4-4BA3-A6A4-87F0BF9E1A3E}">
      <dgm:prSet/>
      <dgm:spPr/>
      <dgm:t>
        <a:bodyPr/>
        <a:lstStyle/>
        <a:p>
          <a:endParaRPr lang="es-ES"/>
        </a:p>
      </dgm:t>
    </dgm:pt>
    <dgm:pt modelId="{B5DE2AA8-D565-4EA5-A6A4-5CB231A26565}" type="sibTrans" cxnId="{B6821717-B5F4-4BA3-A6A4-87F0BF9E1A3E}">
      <dgm:prSet/>
      <dgm:spPr/>
      <dgm:t>
        <a:bodyPr/>
        <a:lstStyle/>
        <a:p>
          <a:endParaRPr lang="es-ES"/>
        </a:p>
      </dgm:t>
    </dgm:pt>
    <dgm:pt modelId="{EC863366-2315-4188-BCBE-DF1118E97712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>
            <a:spcAft>
              <a:spcPct val="35000"/>
            </a:spcAft>
          </a:pPr>
          <a:r>
            <a:rPr lang="es-ES" sz="2500" dirty="0" smtClean="0"/>
            <a:t>I+D / PBI</a:t>
          </a:r>
          <a:endParaRPr lang="es-ES" sz="2500" dirty="0"/>
        </a:p>
      </dgm:t>
    </dgm:pt>
    <dgm:pt modelId="{DB48A45E-541A-4E1F-8BBB-7DF98F9EB36A}" type="parTrans" cxnId="{B47F58BD-DF82-44A9-8D41-EA34E02B92FE}">
      <dgm:prSet/>
      <dgm:spPr/>
      <dgm:t>
        <a:bodyPr/>
        <a:lstStyle/>
        <a:p>
          <a:endParaRPr lang="es-ES"/>
        </a:p>
      </dgm:t>
    </dgm:pt>
    <dgm:pt modelId="{16BBDFE5-DAB3-4840-A357-9B928F658E29}" type="sibTrans" cxnId="{B47F58BD-DF82-44A9-8D41-EA34E02B92FE}">
      <dgm:prSet/>
      <dgm:spPr/>
      <dgm:t>
        <a:bodyPr/>
        <a:lstStyle/>
        <a:p>
          <a:endParaRPr lang="es-ES"/>
        </a:p>
      </dgm:t>
    </dgm:pt>
    <dgm:pt modelId="{F7177435-C13D-44C0-8CA0-D032C5C9D078}">
      <dgm:prSet phldrT="[Texto]"/>
      <dgm:spPr/>
      <dgm:t>
        <a:bodyPr/>
        <a:lstStyle/>
        <a:p>
          <a:r>
            <a:rPr lang="es-ES" dirty="0" smtClean="0"/>
            <a:t>Gasto doméstico bruto en I+D: 1,84% del PBI (Cerca de la UE27, 2,03%, Pero lejos del objetivo de 2,7% trazado en la iniciativa Europa 2020).</a:t>
          </a:r>
          <a:endParaRPr lang="es-ES" dirty="0"/>
        </a:p>
      </dgm:t>
    </dgm:pt>
    <dgm:pt modelId="{9776B386-3A54-4F8A-961B-739A1842C571}" type="parTrans" cxnId="{A88036CA-CF91-4BD7-8906-5B3575EF2D2D}">
      <dgm:prSet/>
      <dgm:spPr/>
      <dgm:t>
        <a:bodyPr/>
        <a:lstStyle/>
        <a:p>
          <a:endParaRPr lang="es-ES"/>
        </a:p>
      </dgm:t>
    </dgm:pt>
    <dgm:pt modelId="{64549135-72BA-4166-9E39-FA7EDB31EF9F}" type="sibTrans" cxnId="{A88036CA-CF91-4BD7-8906-5B3575EF2D2D}">
      <dgm:prSet/>
      <dgm:spPr/>
      <dgm:t>
        <a:bodyPr/>
        <a:lstStyle/>
        <a:p>
          <a:endParaRPr lang="es-ES"/>
        </a:p>
      </dgm:t>
    </dgm:pt>
    <dgm:pt modelId="{DFE02DB2-309A-402D-9F59-5CDFCC9A3180}">
      <dgm:prSet custT="1"/>
      <dgm:spPr/>
      <dgm:t>
        <a:bodyPr/>
        <a:lstStyle/>
        <a:p>
          <a:r>
            <a:rPr lang="es-ES" sz="2100" b="1" dirty="0" smtClean="0">
              <a:solidFill>
                <a:schemeClr val="accent2">
                  <a:lumMod val="75000"/>
                </a:schemeClr>
              </a:solidFill>
            </a:rPr>
            <a:t>En el 2009 representó 58% del total invertido por el sector privado</a:t>
          </a:r>
          <a:endParaRPr lang="es-ES" sz="2100" b="1" dirty="0">
            <a:solidFill>
              <a:schemeClr val="accent2">
                <a:lumMod val="75000"/>
              </a:schemeClr>
            </a:solidFill>
          </a:endParaRPr>
        </a:p>
      </dgm:t>
    </dgm:pt>
    <dgm:pt modelId="{09FDC900-BC05-423E-80B0-7A3E4158B994}" type="parTrans" cxnId="{90950A00-9845-4FA1-9070-5AEB9BB87CC1}">
      <dgm:prSet/>
      <dgm:spPr/>
      <dgm:t>
        <a:bodyPr/>
        <a:lstStyle/>
        <a:p>
          <a:endParaRPr lang="es-ES"/>
        </a:p>
      </dgm:t>
    </dgm:pt>
    <dgm:pt modelId="{8F3A44BD-C13B-44F2-9B56-8E1E11F6CDDE}" type="sibTrans" cxnId="{90950A00-9845-4FA1-9070-5AEB9BB87CC1}">
      <dgm:prSet/>
      <dgm:spPr/>
      <dgm:t>
        <a:bodyPr/>
        <a:lstStyle/>
        <a:p>
          <a:endParaRPr lang="es-ES"/>
        </a:p>
      </dgm:t>
    </dgm:pt>
    <dgm:pt modelId="{4FF0FD9E-2596-4CE5-9991-BAC618AA3FCF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>
            <a:spcAft>
              <a:spcPct val="35000"/>
            </a:spcAft>
          </a:pPr>
          <a:r>
            <a:rPr lang="es-ES" sz="2200" dirty="0" smtClean="0"/>
            <a:t>Fuerte crecimiento del gasto en I+D de filiales de empresas transnacionales</a:t>
          </a:r>
          <a:endParaRPr lang="es-ES" sz="2200" dirty="0"/>
        </a:p>
      </dgm:t>
    </dgm:pt>
    <dgm:pt modelId="{899C4FED-66B2-4453-A880-A595ACB37CA1}" type="sibTrans" cxnId="{153F6671-5880-4B5B-BADC-3B5C21F09A04}">
      <dgm:prSet/>
      <dgm:spPr/>
      <dgm:t>
        <a:bodyPr/>
        <a:lstStyle/>
        <a:p>
          <a:endParaRPr lang="es-ES"/>
        </a:p>
      </dgm:t>
    </dgm:pt>
    <dgm:pt modelId="{B1240ABE-458C-4B0D-896F-BDFB9AF47EB3}" type="parTrans" cxnId="{153F6671-5880-4B5B-BADC-3B5C21F09A04}">
      <dgm:prSet/>
      <dgm:spPr/>
      <dgm:t>
        <a:bodyPr/>
        <a:lstStyle/>
        <a:p>
          <a:endParaRPr lang="es-ES"/>
        </a:p>
      </dgm:t>
    </dgm:pt>
    <dgm:pt modelId="{CC65813E-D578-4095-B398-33440667527B}">
      <dgm:prSet phldrT="[Tex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>
            <a:spcAft>
              <a:spcPct val="35000"/>
            </a:spcAft>
          </a:pPr>
          <a:r>
            <a:rPr lang="es-ES" sz="2500" dirty="0" smtClean="0"/>
            <a:t>Desafíos</a:t>
          </a:r>
          <a:endParaRPr lang="es-ES" sz="2500" dirty="0"/>
        </a:p>
      </dgm:t>
    </dgm:pt>
    <dgm:pt modelId="{6CFF0C39-9037-46B1-BA9D-097465D16236}" type="parTrans" cxnId="{843DD88B-8E8B-43B8-B1E5-72B4B3833F2C}">
      <dgm:prSet/>
      <dgm:spPr/>
      <dgm:t>
        <a:bodyPr/>
        <a:lstStyle/>
        <a:p>
          <a:endParaRPr lang="es-ES"/>
        </a:p>
      </dgm:t>
    </dgm:pt>
    <dgm:pt modelId="{C45CB239-A950-4DD7-896D-55FDA6C24297}" type="sibTrans" cxnId="{843DD88B-8E8B-43B8-B1E5-72B4B3833F2C}">
      <dgm:prSet/>
      <dgm:spPr/>
      <dgm:t>
        <a:bodyPr/>
        <a:lstStyle/>
        <a:p>
          <a:endParaRPr lang="es-ES"/>
        </a:p>
      </dgm:t>
    </dgm:pt>
    <dgm:pt modelId="{94791133-A08F-4465-A084-7C5783BF54C4}">
      <dgm:prSet phldrT="[Texto]"/>
      <dgm:spPr/>
      <dgm:t>
        <a:bodyPr/>
        <a:lstStyle/>
        <a:p>
          <a:endParaRPr lang="es-ES" dirty="0"/>
        </a:p>
      </dgm:t>
    </dgm:pt>
    <dgm:pt modelId="{311B6607-D202-44D0-8C99-177D4072143D}" type="parTrans" cxnId="{B6869C19-AEC8-4E7B-8C51-2EADCB373EAF}">
      <dgm:prSet/>
      <dgm:spPr/>
      <dgm:t>
        <a:bodyPr/>
        <a:lstStyle/>
        <a:p>
          <a:endParaRPr lang="es-ES"/>
        </a:p>
      </dgm:t>
    </dgm:pt>
    <dgm:pt modelId="{5255853A-19AC-4086-AE3A-451158717A49}" type="sibTrans" cxnId="{B6869C19-AEC8-4E7B-8C51-2EADCB373EAF}">
      <dgm:prSet/>
      <dgm:spPr/>
      <dgm:t>
        <a:bodyPr/>
        <a:lstStyle/>
        <a:p>
          <a:endParaRPr lang="es-ES"/>
        </a:p>
      </dgm:t>
    </dgm:pt>
    <dgm:pt modelId="{CAEC8000-3FFD-4EC2-B726-5BCF11B82F75}">
      <dgm:prSet/>
      <dgm:spPr/>
      <dgm:t>
        <a:bodyPr/>
        <a:lstStyle/>
        <a:p>
          <a:r>
            <a:rPr lang="es-ES" b="1" dirty="0" smtClean="0">
              <a:solidFill>
                <a:schemeClr val="accent2">
                  <a:lumMod val="75000"/>
                </a:schemeClr>
              </a:solidFill>
            </a:rPr>
            <a:t>Reforzar vínculos </a:t>
          </a:r>
          <a:r>
            <a:rPr lang="es-ES" dirty="0" smtClean="0"/>
            <a:t>entre el sector privado y los restante componentes del sistema de innovación.</a:t>
          </a:r>
          <a:endParaRPr lang="es-ES" b="1" dirty="0">
            <a:solidFill>
              <a:schemeClr val="accent2">
                <a:lumMod val="75000"/>
              </a:schemeClr>
            </a:solidFill>
          </a:endParaRPr>
        </a:p>
      </dgm:t>
    </dgm:pt>
    <dgm:pt modelId="{FF2B3522-F5E1-4946-BF18-5AE466517828}" type="parTrans" cxnId="{44A3838A-E921-4175-A765-C8521D51C87B}">
      <dgm:prSet/>
      <dgm:spPr/>
      <dgm:t>
        <a:bodyPr/>
        <a:lstStyle/>
        <a:p>
          <a:endParaRPr lang="es-ES"/>
        </a:p>
      </dgm:t>
    </dgm:pt>
    <dgm:pt modelId="{7A6C5232-0830-4F68-8427-218A91E43E37}" type="sibTrans" cxnId="{44A3838A-E921-4175-A765-C8521D51C87B}">
      <dgm:prSet/>
      <dgm:spPr/>
      <dgm:t>
        <a:bodyPr/>
        <a:lstStyle/>
        <a:p>
          <a:endParaRPr lang="es-ES"/>
        </a:p>
      </dgm:t>
    </dgm:pt>
    <dgm:pt modelId="{4B1B705F-B8D9-42B3-9D10-54166EC37CED}" type="pres">
      <dgm:prSet presAssocID="{541E3084-8A75-40EC-B5AB-FE3F9AEFB6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16F8817-CAEE-4DB3-8D65-F85E380C2D48}" type="pres">
      <dgm:prSet presAssocID="{4FF0FD9E-2596-4CE5-9991-BAC618AA3FCF}" presName="linNode" presStyleCnt="0"/>
      <dgm:spPr/>
      <dgm:t>
        <a:bodyPr/>
        <a:lstStyle/>
        <a:p>
          <a:endParaRPr lang="es-ES"/>
        </a:p>
      </dgm:t>
    </dgm:pt>
    <dgm:pt modelId="{0754552A-9B7B-4A39-A4DB-C0E6B55852A6}" type="pres">
      <dgm:prSet presAssocID="{4FF0FD9E-2596-4CE5-9991-BAC618AA3FC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F555E5-4875-463B-92E2-C3DD2D03BCAB}" type="pres">
      <dgm:prSet presAssocID="{4FF0FD9E-2596-4CE5-9991-BAC618AA3FC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120845-1E57-4F9B-BEB6-5B146FF1E811}" type="pres">
      <dgm:prSet presAssocID="{899C4FED-66B2-4453-A880-A595ACB37CA1}" presName="sp" presStyleCnt="0"/>
      <dgm:spPr/>
      <dgm:t>
        <a:bodyPr/>
        <a:lstStyle/>
        <a:p>
          <a:endParaRPr lang="es-ES"/>
        </a:p>
      </dgm:t>
    </dgm:pt>
    <dgm:pt modelId="{A1EECCE2-A632-4DF6-BBD2-724ECEC749A2}" type="pres">
      <dgm:prSet presAssocID="{EC863366-2315-4188-BCBE-DF1118E97712}" presName="linNode" presStyleCnt="0"/>
      <dgm:spPr/>
    </dgm:pt>
    <dgm:pt modelId="{B44BFF41-6AB7-4144-8616-0323A99758A5}" type="pres">
      <dgm:prSet presAssocID="{EC863366-2315-4188-BCBE-DF1118E9771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8E3C49-2272-4E05-BE85-408BC30ACE93}" type="pres">
      <dgm:prSet presAssocID="{EC863366-2315-4188-BCBE-DF1118E9771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C790981-3DD7-44EB-921E-04DAF806D219}" type="pres">
      <dgm:prSet presAssocID="{16BBDFE5-DAB3-4840-A357-9B928F658E29}" presName="sp" presStyleCnt="0"/>
      <dgm:spPr/>
    </dgm:pt>
    <dgm:pt modelId="{90D08F3D-D6C5-44BA-81D0-9B13202EB37E}" type="pres">
      <dgm:prSet presAssocID="{CC65813E-D578-4095-B398-33440667527B}" presName="linNode" presStyleCnt="0"/>
      <dgm:spPr/>
    </dgm:pt>
    <dgm:pt modelId="{C51D2345-13C7-453D-A95B-3DB74F30177A}" type="pres">
      <dgm:prSet presAssocID="{CC65813E-D578-4095-B398-33440667527B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C212A77-2F4E-412E-8FF3-BBBE3CE182BA}" type="pres">
      <dgm:prSet presAssocID="{CC65813E-D578-4095-B398-33440667527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0FCAF6C-3823-4994-A5A5-C8A450690CC8}" type="presOf" srcId="{0D310727-6373-412F-92EC-480CB1FC9F51}" destId="{54F555E5-4875-463B-92E2-C3DD2D03BCAB}" srcOrd="0" destOrd="0" presId="urn:microsoft.com/office/officeart/2005/8/layout/vList5"/>
    <dgm:cxn modelId="{50BDC699-0B54-4B5B-80B3-8F3EB1445C7B}" type="presOf" srcId="{EC863366-2315-4188-BCBE-DF1118E97712}" destId="{B44BFF41-6AB7-4144-8616-0323A99758A5}" srcOrd="0" destOrd="0" presId="urn:microsoft.com/office/officeart/2005/8/layout/vList5"/>
    <dgm:cxn modelId="{843DD88B-8E8B-43B8-B1E5-72B4B3833F2C}" srcId="{541E3084-8A75-40EC-B5AB-FE3F9AEFB6A4}" destId="{CC65813E-D578-4095-B398-33440667527B}" srcOrd="2" destOrd="0" parTransId="{6CFF0C39-9037-46B1-BA9D-097465D16236}" sibTransId="{C45CB239-A950-4DD7-896D-55FDA6C24297}"/>
    <dgm:cxn modelId="{DF0DE005-A6AA-4F69-B48A-917692F9FFA5}" type="presOf" srcId="{DFE02DB2-309A-402D-9F59-5CDFCC9A3180}" destId="{54F555E5-4875-463B-92E2-C3DD2D03BCAB}" srcOrd="0" destOrd="1" presId="urn:microsoft.com/office/officeart/2005/8/layout/vList5"/>
    <dgm:cxn modelId="{AE8CD299-3820-4024-A5A6-3C8CB5E89B80}" type="presOf" srcId="{541E3084-8A75-40EC-B5AB-FE3F9AEFB6A4}" destId="{4B1B705F-B8D9-42B3-9D10-54166EC37CED}" srcOrd="0" destOrd="0" presId="urn:microsoft.com/office/officeart/2005/8/layout/vList5"/>
    <dgm:cxn modelId="{370AC426-788D-4AF3-97AA-0584C275762A}" type="presOf" srcId="{CAEC8000-3FFD-4EC2-B726-5BCF11B82F75}" destId="{CC212A77-2F4E-412E-8FF3-BBBE3CE182BA}" srcOrd="0" destOrd="1" presId="urn:microsoft.com/office/officeart/2005/8/layout/vList5"/>
    <dgm:cxn modelId="{1BB4DBAA-570A-4ED7-8790-764DF96ECDC1}" type="presOf" srcId="{F7177435-C13D-44C0-8CA0-D032C5C9D078}" destId="{9D8E3C49-2272-4E05-BE85-408BC30ACE93}" srcOrd="0" destOrd="0" presId="urn:microsoft.com/office/officeart/2005/8/layout/vList5"/>
    <dgm:cxn modelId="{D7CAAB9E-2922-4E3C-A597-704B028534AE}" type="presOf" srcId="{4FF0FD9E-2596-4CE5-9991-BAC618AA3FCF}" destId="{0754552A-9B7B-4A39-A4DB-C0E6B55852A6}" srcOrd="0" destOrd="0" presId="urn:microsoft.com/office/officeart/2005/8/layout/vList5"/>
    <dgm:cxn modelId="{90950A00-9845-4FA1-9070-5AEB9BB87CC1}" srcId="{4FF0FD9E-2596-4CE5-9991-BAC618AA3FCF}" destId="{DFE02DB2-309A-402D-9F59-5CDFCC9A3180}" srcOrd="1" destOrd="0" parTransId="{09FDC900-BC05-423E-80B0-7A3E4158B994}" sibTransId="{8F3A44BD-C13B-44F2-9B56-8E1E11F6CDDE}"/>
    <dgm:cxn modelId="{44A3838A-E921-4175-A765-C8521D51C87B}" srcId="{CC65813E-D578-4095-B398-33440667527B}" destId="{CAEC8000-3FFD-4EC2-B726-5BCF11B82F75}" srcOrd="1" destOrd="0" parTransId="{FF2B3522-F5E1-4946-BF18-5AE466517828}" sibTransId="{7A6C5232-0830-4F68-8427-218A91E43E37}"/>
    <dgm:cxn modelId="{B47F58BD-DF82-44A9-8D41-EA34E02B92FE}" srcId="{541E3084-8A75-40EC-B5AB-FE3F9AEFB6A4}" destId="{EC863366-2315-4188-BCBE-DF1118E97712}" srcOrd="1" destOrd="0" parTransId="{DB48A45E-541A-4E1F-8BBB-7DF98F9EB36A}" sibTransId="{16BBDFE5-DAB3-4840-A357-9B928F658E29}"/>
    <dgm:cxn modelId="{8CCF283A-DA2F-4FE4-927C-D7E22CC6D8E9}" type="presOf" srcId="{94791133-A08F-4465-A084-7C5783BF54C4}" destId="{CC212A77-2F4E-412E-8FF3-BBBE3CE182BA}" srcOrd="0" destOrd="0" presId="urn:microsoft.com/office/officeart/2005/8/layout/vList5"/>
    <dgm:cxn modelId="{B6821717-B5F4-4BA3-A6A4-87F0BF9E1A3E}" srcId="{4FF0FD9E-2596-4CE5-9991-BAC618AA3FCF}" destId="{0D310727-6373-412F-92EC-480CB1FC9F51}" srcOrd="0" destOrd="0" parTransId="{FAEFFE39-2C1E-4766-A182-C2FC40672C91}" sibTransId="{B5DE2AA8-D565-4EA5-A6A4-5CB231A26565}"/>
    <dgm:cxn modelId="{153F6671-5880-4B5B-BADC-3B5C21F09A04}" srcId="{541E3084-8A75-40EC-B5AB-FE3F9AEFB6A4}" destId="{4FF0FD9E-2596-4CE5-9991-BAC618AA3FCF}" srcOrd="0" destOrd="0" parTransId="{B1240ABE-458C-4B0D-896F-BDFB9AF47EB3}" sibTransId="{899C4FED-66B2-4453-A880-A595ACB37CA1}"/>
    <dgm:cxn modelId="{A88036CA-CF91-4BD7-8906-5B3575EF2D2D}" srcId="{EC863366-2315-4188-BCBE-DF1118E97712}" destId="{F7177435-C13D-44C0-8CA0-D032C5C9D078}" srcOrd="0" destOrd="0" parTransId="{9776B386-3A54-4F8A-961B-739A1842C571}" sibTransId="{64549135-72BA-4166-9E39-FA7EDB31EF9F}"/>
    <dgm:cxn modelId="{61D9A338-0DAD-4645-ACCB-A4D4527FEF1A}" type="presOf" srcId="{CC65813E-D578-4095-B398-33440667527B}" destId="{C51D2345-13C7-453D-A95B-3DB74F30177A}" srcOrd="0" destOrd="0" presId="urn:microsoft.com/office/officeart/2005/8/layout/vList5"/>
    <dgm:cxn modelId="{B6869C19-AEC8-4E7B-8C51-2EADCB373EAF}" srcId="{CC65813E-D578-4095-B398-33440667527B}" destId="{94791133-A08F-4465-A084-7C5783BF54C4}" srcOrd="0" destOrd="0" parTransId="{311B6607-D202-44D0-8C99-177D4072143D}" sibTransId="{5255853A-19AC-4086-AE3A-451158717A49}"/>
    <dgm:cxn modelId="{C819DF70-0790-4476-A669-D81E4A7EC7A0}" type="presParOf" srcId="{4B1B705F-B8D9-42B3-9D10-54166EC37CED}" destId="{516F8817-CAEE-4DB3-8D65-F85E380C2D48}" srcOrd="0" destOrd="0" presId="urn:microsoft.com/office/officeart/2005/8/layout/vList5"/>
    <dgm:cxn modelId="{C275CB17-A4AE-4E92-A1DA-58E80EBBBC7C}" type="presParOf" srcId="{516F8817-CAEE-4DB3-8D65-F85E380C2D48}" destId="{0754552A-9B7B-4A39-A4DB-C0E6B55852A6}" srcOrd="0" destOrd="0" presId="urn:microsoft.com/office/officeart/2005/8/layout/vList5"/>
    <dgm:cxn modelId="{3767A794-5ACA-47BB-92A3-84AD6F317F83}" type="presParOf" srcId="{516F8817-CAEE-4DB3-8D65-F85E380C2D48}" destId="{54F555E5-4875-463B-92E2-C3DD2D03BCAB}" srcOrd="1" destOrd="0" presId="urn:microsoft.com/office/officeart/2005/8/layout/vList5"/>
    <dgm:cxn modelId="{2F00D489-2DCB-4479-BA6D-BDE2EB3646DE}" type="presParOf" srcId="{4B1B705F-B8D9-42B3-9D10-54166EC37CED}" destId="{22120845-1E57-4F9B-BEB6-5B146FF1E811}" srcOrd="1" destOrd="0" presId="urn:microsoft.com/office/officeart/2005/8/layout/vList5"/>
    <dgm:cxn modelId="{9BF214E0-9051-45A9-994C-EB0DBB505C91}" type="presParOf" srcId="{4B1B705F-B8D9-42B3-9D10-54166EC37CED}" destId="{A1EECCE2-A632-4DF6-BBD2-724ECEC749A2}" srcOrd="2" destOrd="0" presId="urn:microsoft.com/office/officeart/2005/8/layout/vList5"/>
    <dgm:cxn modelId="{113B6A05-693B-4296-A3A6-E7282C48AA62}" type="presParOf" srcId="{A1EECCE2-A632-4DF6-BBD2-724ECEC749A2}" destId="{B44BFF41-6AB7-4144-8616-0323A99758A5}" srcOrd="0" destOrd="0" presId="urn:microsoft.com/office/officeart/2005/8/layout/vList5"/>
    <dgm:cxn modelId="{F48EE74F-1A92-40FD-9598-9CA0C8740C70}" type="presParOf" srcId="{A1EECCE2-A632-4DF6-BBD2-724ECEC749A2}" destId="{9D8E3C49-2272-4E05-BE85-408BC30ACE93}" srcOrd="1" destOrd="0" presId="urn:microsoft.com/office/officeart/2005/8/layout/vList5"/>
    <dgm:cxn modelId="{9B060E57-546D-4124-9BED-957285CC4656}" type="presParOf" srcId="{4B1B705F-B8D9-42B3-9D10-54166EC37CED}" destId="{AC790981-3DD7-44EB-921E-04DAF806D219}" srcOrd="3" destOrd="0" presId="urn:microsoft.com/office/officeart/2005/8/layout/vList5"/>
    <dgm:cxn modelId="{7B476004-685F-425C-8131-6ABF9EC172FF}" type="presParOf" srcId="{4B1B705F-B8D9-42B3-9D10-54166EC37CED}" destId="{90D08F3D-D6C5-44BA-81D0-9B13202EB37E}" srcOrd="4" destOrd="0" presId="urn:microsoft.com/office/officeart/2005/8/layout/vList5"/>
    <dgm:cxn modelId="{E8D808C7-5196-4680-849E-90E843842AA4}" type="presParOf" srcId="{90D08F3D-D6C5-44BA-81D0-9B13202EB37E}" destId="{C51D2345-13C7-453D-A95B-3DB74F30177A}" srcOrd="0" destOrd="0" presId="urn:microsoft.com/office/officeart/2005/8/layout/vList5"/>
    <dgm:cxn modelId="{3DB2DC5D-6F11-4F54-A783-0475B4E30B52}" type="presParOf" srcId="{90D08F3D-D6C5-44BA-81D0-9B13202EB37E}" destId="{CC212A77-2F4E-412E-8FF3-BBBE3CE182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FE496C-4EE9-46EE-944E-33BCC7B90F8F}">
      <dsp:nvSpPr>
        <dsp:cNvPr id="0" name=""/>
        <dsp:cNvSpPr/>
      </dsp:nvSpPr>
      <dsp:spPr>
        <a:xfrm>
          <a:off x="0" y="18893"/>
          <a:ext cx="7715304" cy="1048320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Software y videojuegos en Finlandia</a:t>
          </a:r>
          <a:endParaRPr lang="es-ES" sz="2800" kern="1200" dirty="0"/>
        </a:p>
      </dsp:txBody>
      <dsp:txXfrm>
        <a:off x="51175" y="70068"/>
        <a:ext cx="7612954" cy="945970"/>
      </dsp:txXfrm>
    </dsp:sp>
    <dsp:sp modelId="{D7DEE9E7-E376-4333-94FC-EC3BAFE23C36}">
      <dsp:nvSpPr>
        <dsp:cNvPr id="0" name=""/>
        <dsp:cNvSpPr/>
      </dsp:nvSpPr>
      <dsp:spPr>
        <a:xfrm>
          <a:off x="0" y="1228493"/>
          <a:ext cx="7715304" cy="1048320"/>
        </a:xfrm>
        <a:prstGeom prst="roundRect">
          <a:avLst/>
        </a:prstGeom>
        <a:solidFill>
          <a:schemeClr val="accent5">
            <a:shade val="50000"/>
            <a:hueOff val="126486"/>
            <a:satOff val="-2798"/>
            <a:lumOff val="209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Ingeniería minera en Australia</a:t>
          </a:r>
          <a:endParaRPr lang="es-ES" sz="2800" kern="1200" dirty="0"/>
        </a:p>
      </dsp:txBody>
      <dsp:txXfrm>
        <a:off x="51175" y="1279668"/>
        <a:ext cx="7612954" cy="945970"/>
      </dsp:txXfrm>
    </dsp:sp>
    <dsp:sp modelId="{F935421E-56EF-4BF8-9036-D90A93794109}">
      <dsp:nvSpPr>
        <dsp:cNvPr id="0" name=""/>
        <dsp:cNvSpPr/>
      </dsp:nvSpPr>
      <dsp:spPr>
        <a:xfrm>
          <a:off x="0" y="2438093"/>
          <a:ext cx="7715304" cy="1048320"/>
        </a:xfrm>
        <a:prstGeom prst="roundRect">
          <a:avLst/>
        </a:prstGeom>
        <a:solidFill>
          <a:schemeClr val="accent5">
            <a:shade val="50000"/>
            <a:hueOff val="252972"/>
            <a:satOff val="-5595"/>
            <a:lumOff val="419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chemeClr val="accent5">
                  <a:lumMod val="75000"/>
                </a:schemeClr>
              </a:solidFill>
            </a:rPr>
            <a:t>Logística en Singapur</a:t>
          </a:r>
          <a:endParaRPr lang="es-ES" sz="28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51175" y="2489268"/>
        <a:ext cx="7612954" cy="945970"/>
      </dsp:txXfrm>
    </dsp:sp>
    <dsp:sp modelId="{AAB2F3ED-5D51-4B7A-9B2A-98498070E691}">
      <dsp:nvSpPr>
        <dsp:cNvPr id="0" name=""/>
        <dsp:cNvSpPr/>
      </dsp:nvSpPr>
      <dsp:spPr>
        <a:xfrm>
          <a:off x="0" y="3647693"/>
          <a:ext cx="7715304" cy="1048320"/>
        </a:xfrm>
        <a:prstGeom prst="roundRect">
          <a:avLst/>
        </a:prstGeom>
        <a:solidFill>
          <a:schemeClr val="accent5">
            <a:shade val="50000"/>
            <a:hueOff val="126486"/>
            <a:satOff val="-2798"/>
            <a:lumOff val="209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Audiovisuales en Nueva Zelandia</a:t>
          </a:r>
          <a:endParaRPr lang="es-ES" sz="2800" kern="1200" dirty="0"/>
        </a:p>
      </dsp:txBody>
      <dsp:txXfrm>
        <a:off x="51175" y="3698868"/>
        <a:ext cx="7612954" cy="94597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3BBB4-299D-4F72-B4FF-A8D9687FB1D3}">
      <dsp:nvSpPr>
        <dsp:cNvPr id="0" name=""/>
        <dsp:cNvSpPr/>
      </dsp:nvSpPr>
      <dsp:spPr>
        <a:xfrm>
          <a:off x="0" y="68374"/>
          <a:ext cx="8229600" cy="1112304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Otros dos casos de promoción exitosos</a:t>
          </a:r>
          <a:endParaRPr lang="es-ES" sz="2800" kern="1200" dirty="0"/>
        </a:p>
      </dsp:txBody>
      <dsp:txXfrm>
        <a:off x="54298" y="122672"/>
        <a:ext cx="8121004" cy="1003708"/>
      </dsp:txXfrm>
    </dsp:sp>
    <dsp:sp modelId="{CF69A826-836F-400C-8314-932A7F01FF77}">
      <dsp:nvSpPr>
        <dsp:cNvPr id="0" name=""/>
        <dsp:cNvSpPr/>
      </dsp:nvSpPr>
      <dsp:spPr>
        <a:xfrm>
          <a:off x="0" y="1180678"/>
          <a:ext cx="82296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200" kern="1200" dirty="0" err="1" smtClean="0"/>
            <a:t>Call</a:t>
          </a:r>
          <a:r>
            <a:rPr lang="es-ES" sz="2200" kern="1200" dirty="0" smtClean="0"/>
            <a:t> Centers en Filipinas</a:t>
          </a:r>
          <a:endParaRPr lang="es-E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200" kern="1200" dirty="0" smtClean="0"/>
            <a:t>I+D en República Checa</a:t>
          </a:r>
        </a:p>
      </dsp:txBody>
      <dsp:txXfrm>
        <a:off x="0" y="1180678"/>
        <a:ext cx="8229600" cy="753480"/>
      </dsp:txXfrm>
    </dsp:sp>
    <dsp:sp modelId="{856913CF-6B70-4214-9325-3E0F59D8008F}">
      <dsp:nvSpPr>
        <dsp:cNvPr id="0" name=""/>
        <dsp:cNvSpPr/>
      </dsp:nvSpPr>
      <dsp:spPr>
        <a:xfrm>
          <a:off x="0" y="1934158"/>
          <a:ext cx="8229600" cy="1112304"/>
        </a:xfrm>
        <a:prstGeom prst="roundRect">
          <a:avLst/>
        </a:prstGeom>
        <a:solidFill>
          <a:schemeClr val="accent5">
            <a:shade val="50000"/>
            <a:hueOff val="126486"/>
            <a:satOff val="-2798"/>
            <a:lumOff val="209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Lecciones de los seis casos estudiados</a:t>
          </a:r>
          <a:endParaRPr lang="es-ES" sz="2800" kern="1200" dirty="0"/>
        </a:p>
      </dsp:txBody>
      <dsp:txXfrm>
        <a:off x="54298" y="1988456"/>
        <a:ext cx="8121004" cy="1003708"/>
      </dsp:txXfrm>
    </dsp:sp>
    <dsp:sp modelId="{FCE7C220-B85B-40E7-B2A6-05B14BFCBE83}">
      <dsp:nvSpPr>
        <dsp:cNvPr id="0" name=""/>
        <dsp:cNvSpPr/>
      </dsp:nvSpPr>
      <dsp:spPr>
        <a:xfrm>
          <a:off x="0" y="3127103"/>
          <a:ext cx="8229600" cy="1112304"/>
        </a:xfrm>
        <a:prstGeom prst="roundRect">
          <a:avLst/>
        </a:prstGeom>
        <a:solidFill>
          <a:schemeClr val="accent5">
            <a:shade val="50000"/>
            <a:hueOff val="252972"/>
            <a:satOff val="-5595"/>
            <a:lumOff val="419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chemeClr val="accent5">
                  <a:lumMod val="50000"/>
                </a:schemeClr>
              </a:solidFill>
            </a:rPr>
            <a:t>Resultados de la encuesta a empresas exportadoras de servicios</a:t>
          </a:r>
          <a:endParaRPr lang="es-ES" sz="28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4298" y="3181401"/>
        <a:ext cx="8121004" cy="1003708"/>
      </dsp:txXfrm>
    </dsp:sp>
    <dsp:sp modelId="{1F62B7E7-A37A-462D-98A7-4C33BB798596}">
      <dsp:nvSpPr>
        <dsp:cNvPr id="0" name=""/>
        <dsp:cNvSpPr/>
      </dsp:nvSpPr>
      <dsp:spPr>
        <a:xfrm>
          <a:off x="0" y="4320047"/>
          <a:ext cx="8229600" cy="1112304"/>
        </a:xfrm>
        <a:prstGeom prst="roundRect">
          <a:avLst/>
        </a:prstGeom>
        <a:solidFill>
          <a:schemeClr val="accent5">
            <a:shade val="50000"/>
            <a:hueOff val="126486"/>
            <a:satOff val="-2798"/>
            <a:lumOff val="209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Recomendaciones preliminares</a:t>
          </a:r>
          <a:endParaRPr lang="es-ES" sz="2800" kern="1200" dirty="0"/>
        </a:p>
      </dsp:txBody>
      <dsp:txXfrm>
        <a:off x="54298" y="4374345"/>
        <a:ext cx="8121004" cy="100370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37133-29AE-4F80-A78B-5A3CB607A309}">
      <dsp:nvSpPr>
        <dsp:cNvPr id="0" name=""/>
        <dsp:cNvSpPr/>
      </dsp:nvSpPr>
      <dsp:spPr>
        <a:xfrm rot="5400000">
          <a:off x="5117852" y="-1738897"/>
          <a:ext cx="1714443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b="1" kern="1200" dirty="0" smtClean="0">
              <a:solidFill>
                <a:schemeClr val="accent2">
                  <a:lumMod val="75000"/>
                </a:schemeClr>
              </a:solidFill>
            </a:rPr>
            <a:t>Industria pequeña, </a:t>
          </a:r>
          <a:r>
            <a:rPr lang="es-ES" sz="2400" kern="1200" dirty="0" smtClean="0"/>
            <a:t>de capitales nacionales y orientada principalmente al mercado interno.</a:t>
          </a:r>
          <a:endParaRPr lang="es-ES" sz="2400" kern="1200" dirty="0"/>
        </a:p>
      </dsp:txBody>
      <dsp:txXfrm rot="-5400000">
        <a:off x="3163274" y="299373"/>
        <a:ext cx="5539907" cy="1547059"/>
      </dsp:txXfrm>
    </dsp:sp>
    <dsp:sp modelId="{C6DC9AA3-136D-47FF-8183-99C82089B139}">
      <dsp:nvSpPr>
        <dsp:cNvPr id="0" name=""/>
        <dsp:cNvSpPr/>
      </dsp:nvSpPr>
      <dsp:spPr>
        <a:xfrm>
          <a:off x="0" y="1375"/>
          <a:ext cx="3163274" cy="2143054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1990´s</a:t>
          </a:r>
          <a:endParaRPr lang="es-ES" sz="2800" kern="1200" dirty="0"/>
        </a:p>
      </dsp:txBody>
      <dsp:txXfrm>
        <a:off x="104615" y="105990"/>
        <a:ext cx="2954044" cy="1933824"/>
      </dsp:txXfrm>
    </dsp:sp>
    <dsp:sp modelId="{54F555E5-4875-463B-92E2-C3DD2D03BCAB}">
      <dsp:nvSpPr>
        <dsp:cNvPr id="0" name=""/>
        <dsp:cNvSpPr/>
      </dsp:nvSpPr>
      <dsp:spPr>
        <a:xfrm rot="5400000">
          <a:off x="4560936" y="1277069"/>
          <a:ext cx="2828275" cy="562359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38% anual acumulativo (2004-2012)</a:t>
          </a: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93% ingresos del exterior (USA 95%)</a:t>
          </a: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11% del total exportado (2011)</a:t>
          </a: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IED: 48% </a:t>
          </a:r>
          <a:r>
            <a:rPr lang="es-ES" sz="2400" kern="1200" dirty="0" err="1" smtClean="0"/>
            <a:t>aa</a:t>
          </a:r>
          <a:r>
            <a:rPr lang="es-ES" sz="2400" kern="1200" dirty="0" smtClean="0"/>
            <a:t> (de 213M a 3400M entre 2005-2012)</a:t>
          </a:r>
          <a:endParaRPr lang="es-E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400" kern="1200" dirty="0" smtClean="0"/>
            <a:t>Empleo directo 1,1% del total: 500 mil (+indirecto 3-4%)</a:t>
          </a:r>
          <a:endParaRPr lang="es-ES" sz="2400" kern="1200" dirty="0"/>
        </a:p>
      </dsp:txBody>
      <dsp:txXfrm rot="-5400000">
        <a:off x="3163275" y="2812796"/>
        <a:ext cx="5485534" cy="2552145"/>
      </dsp:txXfrm>
    </dsp:sp>
    <dsp:sp modelId="{0754552A-9B7B-4A39-A4DB-C0E6B55852A6}">
      <dsp:nvSpPr>
        <dsp:cNvPr id="0" name=""/>
        <dsp:cNvSpPr/>
      </dsp:nvSpPr>
      <dsp:spPr>
        <a:xfrm>
          <a:off x="0" y="2321197"/>
          <a:ext cx="3163274" cy="3535343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900"/>
            </a:spcAft>
          </a:pPr>
          <a:r>
            <a:rPr lang="es-ES" sz="3200" kern="1200" dirty="0" smtClean="0"/>
            <a:t>2000´s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900"/>
            </a:spcAft>
          </a:pPr>
          <a:r>
            <a:rPr lang="es-ES" sz="2800" b="0" kern="1200" dirty="0" smtClean="0">
              <a:solidFill>
                <a:schemeClr val="bg1"/>
              </a:solidFill>
            </a:rPr>
            <a:t>Fuerte crecimiento: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chemeClr val="bg1"/>
              </a:solidFill>
            </a:rPr>
            <a:t>en 2010 supera a la India</a:t>
          </a:r>
          <a:endParaRPr lang="es-ES" sz="2800" kern="1200" dirty="0">
            <a:solidFill>
              <a:schemeClr val="bg1"/>
            </a:solidFill>
          </a:endParaRPr>
        </a:p>
      </dsp:txBody>
      <dsp:txXfrm>
        <a:off x="154418" y="2475615"/>
        <a:ext cx="2854438" cy="322650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8659E-FFB1-4D9D-BFD2-5F3670EA42A1}">
      <dsp:nvSpPr>
        <dsp:cNvPr id="0" name=""/>
        <dsp:cNvSpPr/>
      </dsp:nvSpPr>
      <dsp:spPr>
        <a:xfrm>
          <a:off x="0" y="238442"/>
          <a:ext cx="8229600" cy="527670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i="1" kern="1200" dirty="0" err="1" smtClean="0"/>
            <a:t>Multi-shoring</a:t>
          </a:r>
          <a:endParaRPr lang="es-ES" sz="2200" i="1" kern="1200" dirty="0"/>
        </a:p>
      </dsp:txBody>
      <dsp:txXfrm>
        <a:off x="25759" y="264201"/>
        <a:ext cx="8178082" cy="476152"/>
      </dsp:txXfrm>
    </dsp:sp>
    <dsp:sp modelId="{DA89CF1B-633A-4677-B76C-1BCC50DA800A}">
      <dsp:nvSpPr>
        <dsp:cNvPr id="0" name=""/>
        <dsp:cNvSpPr/>
      </dsp:nvSpPr>
      <dsp:spPr>
        <a:xfrm>
          <a:off x="0" y="766112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Búsqueda de nuevos destinos para diversificar riesgos</a:t>
          </a:r>
          <a:endParaRPr lang="es-ES" sz="1700" kern="1200" dirty="0"/>
        </a:p>
      </dsp:txBody>
      <dsp:txXfrm>
        <a:off x="0" y="766112"/>
        <a:ext cx="8229600" cy="364320"/>
      </dsp:txXfrm>
    </dsp:sp>
    <dsp:sp modelId="{23B02329-B086-4E41-967F-582C685CF6D4}">
      <dsp:nvSpPr>
        <dsp:cNvPr id="0" name=""/>
        <dsp:cNvSpPr/>
      </dsp:nvSpPr>
      <dsp:spPr>
        <a:xfrm>
          <a:off x="0" y="1130432"/>
          <a:ext cx="8229600" cy="527670"/>
        </a:xfrm>
        <a:prstGeom prst="roundRect">
          <a:avLst/>
        </a:prstGeom>
        <a:solidFill>
          <a:schemeClr val="accent5">
            <a:shade val="50000"/>
            <a:hueOff val="101189"/>
            <a:satOff val="-2238"/>
            <a:lumOff val="167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Gran dotación de recursos humanos</a:t>
          </a:r>
          <a:endParaRPr lang="es-ES" sz="2200" kern="1200" dirty="0"/>
        </a:p>
      </dsp:txBody>
      <dsp:txXfrm>
        <a:off x="25759" y="1156191"/>
        <a:ext cx="8178082" cy="476152"/>
      </dsp:txXfrm>
    </dsp:sp>
    <dsp:sp modelId="{CE57611C-FB4D-47E4-AC3C-AFE37AB1EE38}">
      <dsp:nvSpPr>
        <dsp:cNvPr id="0" name=""/>
        <dsp:cNvSpPr/>
      </dsp:nvSpPr>
      <dsp:spPr>
        <a:xfrm>
          <a:off x="0" y="1658102"/>
          <a:ext cx="8229600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Bajos costos de la mano de obra (escasez de oportunidades de empleo para jóvenes)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3º tamaño de la población de habla inglesa (72%): medio de comunicación básico en los negocios, el gobierno y las escuelas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Afinidad con la cultura occidental</a:t>
          </a:r>
          <a:endParaRPr lang="es-ES" sz="1700" kern="1200" dirty="0"/>
        </a:p>
      </dsp:txBody>
      <dsp:txXfrm>
        <a:off x="0" y="1658102"/>
        <a:ext cx="8229600" cy="1115730"/>
      </dsp:txXfrm>
    </dsp:sp>
    <dsp:sp modelId="{02BE1A58-3FA1-4427-AA35-6A94160DADA1}">
      <dsp:nvSpPr>
        <dsp:cNvPr id="0" name=""/>
        <dsp:cNvSpPr/>
      </dsp:nvSpPr>
      <dsp:spPr>
        <a:xfrm>
          <a:off x="0" y="2773832"/>
          <a:ext cx="8229600" cy="527670"/>
        </a:xfrm>
        <a:prstGeom prst="roundRect">
          <a:avLst/>
        </a:prstGeom>
        <a:solidFill>
          <a:schemeClr val="accent5">
            <a:shade val="50000"/>
            <a:hueOff val="202378"/>
            <a:satOff val="-4476"/>
            <a:lumOff val="335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Situación en India</a:t>
          </a:r>
          <a:endParaRPr lang="es-ES" sz="2200" kern="1200" dirty="0"/>
        </a:p>
      </dsp:txBody>
      <dsp:txXfrm>
        <a:off x="25759" y="2799591"/>
        <a:ext cx="8178082" cy="476152"/>
      </dsp:txXfrm>
    </dsp:sp>
    <dsp:sp modelId="{8DA4AD4D-764D-4ADC-B208-F912836500AF}">
      <dsp:nvSpPr>
        <dsp:cNvPr id="0" name=""/>
        <dsp:cNvSpPr/>
      </dsp:nvSpPr>
      <dsp:spPr>
        <a:xfrm>
          <a:off x="0" y="3301502"/>
          <a:ext cx="8229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Aumento de salarios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Insatisfacción de los clientes con </a:t>
          </a:r>
          <a:r>
            <a:rPr lang="es-ES" sz="1700" i="1" u="none" kern="1200" dirty="0" err="1" smtClean="0"/>
            <a:t>call</a:t>
          </a:r>
          <a:r>
            <a:rPr lang="es-ES" sz="1700" i="1" u="none" kern="1200" dirty="0" smtClean="0"/>
            <a:t> centers</a:t>
          </a:r>
          <a:endParaRPr lang="es-ES" sz="1700" i="1" u="none" kern="1200" dirty="0"/>
        </a:p>
      </dsp:txBody>
      <dsp:txXfrm>
        <a:off x="0" y="3301502"/>
        <a:ext cx="8229600" cy="592020"/>
      </dsp:txXfrm>
    </dsp:sp>
    <dsp:sp modelId="{A597B82F-BE7A-47BC-A891-CAC3360D42B1}">
      <dsp:nvSpPr>
        <dsp:cNvPr id="0" name=""/>
        <dsp:cNvSpPr/>
      </dsp:nvSpPr>
      <dsp:spPr>
        <a:xfrm>
          <a:off x="0" y="3893522"/>
          <a:ext cx="8229600" cy="527670"/>
        </a:xfrm>
        <a:prstGeom prst="roundRect">
          <a:avLst/>
        </a:prstGeom>
        <a:solidFill>
          <a:schemeClr val="accent5">
            <a:shade val="50000"/>
            <a:hueOff val="202378"/>
            <a:satOff val="-4476"/>
            <a:lumOff val="335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Desarrollo de parques industriales (Infraestructura)</a:t>
          </a:r>
          <a:endParaRPr lang="es-ES" sz="2200" kern="1200" dirty="0"/>
        </a:p>
      </dsp:txBody>
      <dsp:txXfrm>
        <a:off x="25759" y="3919281"/>
        <a:ext cx="8178082" cy="476152"/>
      </dsp:txXfrm>
    </dsp:sp>
    <dsp:sp modelId="{8B25DF8D-EA8C-4DCB-B59F-99580CB76B62}">
      <dsp:nvSpPr>
        <dsp:cNvPr id="0" name=""/>
        <dsp:cNvSpPr/>
      </dsp:nvSpPr>
      <dsp:spPr>
        <a:xfrm>
          <a:off x="0" y="4421192"/>
          <a:ext cx="8229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Metro Manila (con aprox. 70% de la actividad cuenta con infraestructura moderna)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197 </a:t>
          </a:r>
          <a:r>
            <a:rPr lang="es-ES" sz="1700" i="1" kern="1200" dirty="0" smtClean="0"/>
            <a:t>IT </a:t>
          </a:r>
          <a:r>
            <a:rPr lang="es-ES" sz="1700" i="1" kern="1200" dirty="0" err="1" smtClean="0"/>
            <a:t>Parks</a:t>
          </a:r>
          <a:r>
            <a:rPr lang="es-ES" sz="1700" i="1" kern="1200" dirty="0" smtClean="0"/>
            <a:t> and Centers </a:t>
          </a:r>
          <a:r>
            <a:rPr lang="es-ES" sz="1700" kern="1200" dirty="0" smtClean="0"/>
            <a:t>en operación (67 en desarrollo)</a:t>
          </a:r>
          <a:endParaRPr lang="es-ES" sz="1700" kern="1200" dirty="0"/>
        </a:p>
      </dsp:txBody>
      <dsp:txXfrm>
        <a:off x="0" y="4421192"/>
        <a:ext cx="8229600" cy="592020"/>
      </dsp:txXfrm>
    </dsp:sp>
    <dsp:sp modelId="{D2EACB14-987F-4EA0-BE8B-08BCD71BB46B}">
      <dsp:nvSpPr>
        <dsp:cNvPr id="0" name=""/>
        <dsp:cNvSpPr/>
      </dsp:nvSpPr>
      <dsp:spPr>
        <a:xfrm>
          <a:off x="0" y="5013211"/>
          <a:ext cx="8229600" cy="527670"/>
        </a:xfrm>
        <a:prstGeom prst="roundRect">
          <a:avLst/>
        </a:prstGeom>
        <a:solidFill>
          <a:schemeClr val="accent5">
            <a:shade val="50000"/>
            <a:hueOff val="101189"/>
            <a:satOff val="-2238"/>
            <a:lumOff val="167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Régimen de Incentivos</a:t>
          </a:r>
          <a:endParaRPr lang="es-ES" sz="2200" kern="1200" dirty="0"/>
        </a:p>
      </dsp:txBody>
      <dsp:txXfrm>
        <a:off x="25759" y="5038970"/>
        <a:ext cx="8178082" cy="476152"/>
      </dsp:txXfrm>
    </dsp:sp>
    <dsp:sp modelId="{009FA387-59AB-4D02-8126-0CCFF5E112CD}">
      <dsp:nvSpPr>
        <dsp:cNvPr id="0" name=""/>
        <dsp:cNvSpPr/>
      </dsp:nvSpPr>
      <dsp:spPr>
        <a:xfrm>
          <a:off x="0" y="5540882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Administrado por dos agencias…</a:t>
          </a:r>
          <a:endParaRPr lang="es-ES" sz="1700" kern="1200" dirty="0"/>
        </a:p>
      </dsp:txBody>
      <dsp:txXfrm>
        <a:off x="0" y="5540882"/>
        <a:ext cx="8229600" cy="3643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8E542-8C60-4752-97A9-8894B153A331}">
      <dsp:nvSpPr>
        <dsp:cNvPr id="0" name=""/>
        <dsp:cNvSpPr/>
      </dsp:nvSpPr>
      <dsp:spPr>
        <a:xfrm>
          <a:off x="857251" y="2109377"/>
          <a:ext cx="3405272" cy="2248757"/>
        </a:xfrm>
        <a:prstGeom prst="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Agencia gubernamental que administra los incentivos establecidos en el Código General de Inversiones fuera de las ZEE</a:t>
          </a:r>
          <a:endParaRPr lang="es-ES" sz="2100" kern="1200" dirty="0"/>
        </a:p>
      </dsp:txBody>
      <dsp:txXfrm>
        <a:off x="1402095" y="2109377"/>
        <a:ext cx="2860429" cy="2248757"/>
      </dsp:txXfrm>
    </dsp:sp>
    <dsp:sp modelId="{9A7386C0-4112-4854-B53A-0F18CC1560A8}">
      <dsp:nvSpPr>
        <dsp:cNvPr id="0" name=""/>
        <dsp:cNvSpPr/>
      </dsp:nvSpPr>
      <dsp:spPr>
        <a:xfrm>
          <a:off x="109250" y="156277"/>
          <a:ext cx="2152311" cy="2152311"/>
        </a:xfrm>
        <a:prstGeom prst="ellipse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/>
            <a:t>The</a:t>
          </a:r>
          <a:r>
            <a:rPr lang="es-ES" sz="2000" b="1" kern="1200" dirty="0" smtClean="0"/>
            <a:t> </a:t>
          </a:r>
          <a:r>
            <a:rPr lang="es-ES" sz="2000" b="1" kern="1200" dirty="0" err="1" smtClean="0"/>
            <a:t>Board</a:t>
          </a:r>
          <a:r>
            <a:rPr lang="es-ES" sz="2000" b="1" kern="1200" dirty="0" smtClean="0"/>
            <a:t> of </a:t>
          </a:r>
          <a:r>
            <a:rPr lang="es-ES" sz="2000" b="1" kern="1200" dirty="0" err="1" smtClean="0"/>
            <a:t>Investments</a:t>
          </a:r>
          <a:endParaRPr lang="es-ES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(BOI)</a:t>
          </a:r>
          <a:endParaRPr lang="es-ES" sz="2000" b="1" kern="1200" dirty="0"/>
        </a:p>
      </dsp:txBody>
      <dsp:txXfrm>
        <a:off x="424449" y="471476"/>
        <a:ext cx="1521913" cy="1521913"/>
      </dsp:txXfrm>
    </dsp:sp>
    <dsp:sp modelId="{391056B7-EAC1-4405-B9FF-421ACB7F685B}">
      <dsp:nvSpPr>
        <dsp:cNvPr id="0" name=""/>
        <dsp:cNvSpPr/>
      </dsp:nvSpPr>
      <dsp:spPr>
        <a:xfrm>
          <a:off x="5230165" y="2109377"/>
          <a:ext cx="3405272" cy="2248757"/>
        </a:xfrm>
        <a:prstGeom prst="rect">
          <a:avLst/>
        </a:prstGeom>
        <a:solidFill>
          <a:schemeClr val="accent5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Agencia gubernamental encargada de promover inversiones orientadas a la exportación de bienes y servicios dentro de las ZEE</a:t>
          </a:r>
          <a:endParaRPr lang="es-ES" sz="2100" kern="1200" dirty="0"/>
        </a:p>
      </dsp:txBody>
      <dsp:txXfrm>
        <a:off x="5775009" y="2109377"/>
        <a:ext cx="2860429" cy="2248757"/>
      </dsp:txXfrm>
    </dsp:sp>
    <dsp:sp modelId="{79B32164-83F3-404B-A78E-8F2B139C6DB1}">
      <dsp:nvSpPr>
        <dsp:cNvPr id="0" name=""/>
        <dsp:cNvSpPr/>
      </dsp:nvSpPr>
      <dsp:spPr>
        <a:xfrm>
          <a:off x="4069676" y="228276"/>
          <a:ext cx="2152311" cy="2152311"/>
        </a:xfrm>
        <a:prstGeom prst="ellipse">
          <a:avLst/>
        </a:prstGeom>
        <a:solidFill>
          <a:schemeClr val="accent5">
            <a:shade val="50000"/>
            <a:hueOff val="252972"/>
            <a:satOff val="-5595"/>
            <a:lumOff val="419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>
              <a:solidFill>
                <a:schemeClr val="accent5">
                  <a:lumMod val="50000"/>
                </a:schemeClr>
              </a:solidFill>
            </a:rPr>
            <a:t>The</a:t>
          </a:r>
          <a:r>
            <a:rPr lang="es-ES" sz="2000" b="1" kern="1200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sz="2000" b="1" kern="1200" dirty="0" err="1" smtClean="0">
              <a:solidFill>
                <a:schemeClr val="accent5">
                  <a:lumMod val="50000"/>
                </a:schemeClr>
              </a:solidFill>
            </a:rPr>
            <a:t>Philipines</a:t>
          </a:r>
          <a:r>
            <a:rPr lang="es-ES" sz="2000" b="1" kern="1200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sz="2000" b="1" kern="1200" dirty="0" err="1" smtClean="0">
              <a:solidFill>
                <a:schemeClr val="accent5">
                  <a:lumMod val="50000"/>
                </a:schemeClr>
              </a:solidFill>
            </a:rPr>
            <a:t>Economic</a:t>
          </a:r>
          <a:r>
            <a:rPr lang="es-ES" sz="2000" b="1" kern="1200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sz="2000" b="1" kern="1200" dirty="0" err="1" smtClean="0">
              <a:solidFill>
                <a:schemeClr val="accent5">
                  <a:lumMod val="50000"/>
                </a:schemeClr>
              </a:solidFill>
            </a:rPr>
            <a:t>Zone</a:t>
          </a:r>
          <a:r>
            <a:rPr lang="es-ES" sz="2000" b="1" kern="1200" dirty="0" smtClean="0">
              <a:solidFill>
                <a:schemeClr val="accent5">
                  <a:lumMod val="50000"/>
                </a:schemeClr>
              </a:solidFill>
            </a:rPr>
            <a:t> </a:t>
          </a:r>
          <a:r>
            <a:rPr lang="es-ES" sz="2000" b="1" kern="1200" dirty="0" err="1" smtClean="0">
              <a:solidFill>
                <a:schemeClr val="accent5">
                  <a:lumMod val="50000"/>
                </a:schemeClr>
              </a:solidFill>
            </a:rPr>
            <a:t>Authority</a:t>
          </a:r>
          <a:endParaRPr lang="es-ES" sz="2000" b="1" kern="1200" dirty="0" smtClean="0">
            <a:solidFill>
              <a:schemeClr val="accent5">
                <a:lumMod val="50000"/>
              </a:schemeClr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accent5">
                  <a:lumMod val="50000"/>
                </a:schemeClr>
              </a:solidFill>
            </a:rPr>
            <a:t>(PEZA)</a:t>
          </a:r>
          <a:endParaRPr lang="es-ES" sz="20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4384875" y="543475"/>
        <a:ext cx="1521913" cy="15219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EBC7CC-07FC-4D5D-8BD3-3AF410646821}">
      <dsp:nvSpPr>
        <dsp:cNvPr id="0" name=""/>
        <dsp:cNvSpPr/>
      </dsp:nvSpPr>
      <dsp:spPr>
        <a:xfrm>
          <a:off x="0" y="214313"/>
          <a:ext cx="683421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812B9C-B57A-47B1-8B3D-9F9F3FA75A14}">
      <dsp:nvSpPr>
        <dsp:cNvPr id="0" name=""/>
        <dsp:cNvSpPr/>
      </dsp:nvSpPr>
      <dsp:spPr>
        <a:xfrm>
          <a:off x="341710" y="0"/>
          <a:ext cx="4783949" cy="738000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822" tIns="0" rIns="180822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Dos esquemas de incentivos</a:t>
          </a:r>
          <a:endParaRPr lang="es-ES" sz="2500" kern="1200" dirty="0"/>
        </a:p>
      </dsp:txBody>
      <dsp:txXfrm>
        <a:off x="377736" y="36026"/>
        <a:ext cx="4711897" cy="6659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60F41-31E2-4BF9-BAA6-EDF333D59DC0}">
      <dsp:nvSpPr>
        <dsp:cNvPr id="0" name=""/>
        <dsp:cNvSpPr/>
      </dsp:nvSpPr>
      <dsp:spPr>
        <a:xfrm>
          <a:off x="0" y="418775"/>
          <a:ext cx="8229600" cy="527670"/>
        </a:xfrm>
        <a:prstGeom prst="round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Exención del 100% del impuesto a la renta para:</a:t>
          </a:r>
          <a:endParaRPr lang="es-ES" sz="2200" kern="1200" dirty="0"/>
        </a:p>
      </dsp:txBody>
      <dsp:txXfrm>
        <a:off x="25759" y="444534"/>
        <a:ext cx="8178082" cy="476152"/>
      </dsp:txXfrm>
    </dsp:sp>
    <dsp:sp modelId="{9B8BDC2E-24C6-46B2-9DA4-103098B7DD5F}">
      <dsp:nvSpPr>
        <dsp:cNvPr id="0" name=""/>
        <dsp:cNvSpPr/>
      </dsp:nvSpPr>
      <dsp:spPr>
        <a:xfrm>
          <a:off x="0" y="946445"/>
          <a:ext cx="8229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Proyectos pioneros: 6 años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No pioneros: 4 años</a:t>
          </a:r>
          <a:endParaRPr lang="es-E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700" kern="1200" dirty="0" smtClean="0"/>
            <a:t>Proyectos de ampliación: 3 años</a:t>
          </a:r>
          <a:endParaRPr lang="es-ES" sz="1700" kern="1200" dirty="0"/>
        </a:p>
      </dsp:txBody>
      <dsp:txXfrm>
        <a:off x="0" y="946445"/>
        <a:ext cx="8229600" cy="888030"/>
      </dsp:txXfrm>
    </dsp:sp>
    <dsp:sp modelId="{52021431-F409-4FA9-80E2-12931040E414}">
      <dsp:nvSpPr>
        <dsp:cNvPr id="0" name=""/>
        <dsp:cNvSpPr/>
      </dsp:nvSpPr>
      <dsp:spPr>
        <a:xfrm>
          <a:off x="0" y="1834475"/>
          <a:ext cx="8229600" cy="527670"/>
        </a:xfrm>
        <a:prstGeom prst="roundRect">
          <a:avLst/>
        </a:prstGeom>
        <a:solidFill>
          <a:schemeClr val="accent5">
            <a:shade val="50000"/>
            <a:hueOff val="126486"/>
            <a:satOff val="-2798"/>
            <a:lumOff val="209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Extensión de la exención máxima de dos años</a:t>
          </a:r>
          <a:endParaRPr lang="es-ES" sz="2200" kern="1200" dirty="0"/>
        </a:p>
      </dsp:txBody>
      <dsp:txXfrm>
        <a:off x="25759" y="1860234"/>
        <a:ext cx="8178082" cy="476152"/>
      </dsp:txXfrm>
    </dsp:sp>
    <dsp:sp modelId="{9D91282A-8666-4A0B-9B5A-0A14F1DC3972}">
      <dsp:nvSpPr>
        <dsp:cNvPr id="0" name=""/>
        <dsp:cNvSpPr/>
      </dsp:nvSpPr>
      <dsp:spPr>
        <a:xfrm>
          <a:off x="0" y="2362146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1700" kern="1200" dirty="0"/>
        </a:p>
      </dsp:txBody>
      <dsp:txXfrm>
        <a:off x="0" y="2362146"/>
        <a:ext cx="8229600" cy="364320"/>
      </dsp:txXfrm>
    </dsp:sp>
    <dsp:sp modelId="{758E126F-788C-4432-8162-E0013AF880DE}">
      <dsp:nvSpPr>
        <dsp:cNvPr id="0" name=""/>
        <dsp:cNvSpPr/>
      </dsp:nvSpPr>
      <dsp:spPr>
        <a:xfrm>
          <a:off x="0" y="2726466"/>
          <a:ext cx="8229600" cy="527670"/>
        </a:xfrm>
        <a:prstGeom prst="roundRect">
          <a:avLst/>
        </a:prstGeom>
        <a:solidFill>
          <a:schemeClr val="accent5">
            <a:shade val="50000"/>
            <a:hueOff val="252972"/>
            <a:satOff val="-5595"/>
            <a:lumOff val="419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chemeClr val="accent5">
                  <a:lumMod val="50000"/>
                </a:schemeClr>
              </a:solidFill>
            </a:rPr>
            <a:t>Importación de equipamiento y piezas libre de impuestos y aranceles</a:t>
          </a:r>
          <a:endParaRPr lang="es-ES" sz="22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25759" y="2752225"/>
        <a:ext cx="8178082" cy="476152"/>
      </dsp:txXfrm>
    </dsp:sp>
    <dsp:sp modelId="{AAEE6727-7D7F-4937-87DB-B2F81FF42F5B}">
      <dsp:nvSpPr>
        <dsp:cNvPr id="0" name=""/>
        <dsp:cNvSpPr/>
      </dsp:nvSpPr>
      <dsp:spPr>
        <a:xfrm>
          <a:off x="0" y="3254136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1700" kern="1200" dirty="0"/>
        </a:p>
      </dsp:txBody>
      <dsp:txXfrm>
        <a:off x="0" y="3254136"/>
        <a:ext cx="8229600" cy="364320"/>
      </dsp:txXfrm>
    </dsp:sp>
    <dsp:sp modelId="{246D6CF2-03E1-4891-BA1E-7252BBEC4605}">
      <dsp:nvSpPr>
        <dsp:cNvPr id="0" name=""/>
        <dsp:cNvSpPr/>
      </dsp:nvSpPr>
      <dsp:spPr>
        <a:xfrm>
          <a:off x="0" y="3618456"/>
          <a:ext cx="8229600" cy="527670"/>
        </a:xfrm>
        <a:prstGeom prst="roundRect">
          <a:avLst/>
        </a:prstGeom>
        <a:solidFill>
          <a:schemeClr val="accent5">
            <a:shade val="50000"/>
            <a:hueOff val="126486"/>
            <a:satOff val="-2798"/>
            <a:lumOff val="209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Alícuota cero del impuesto al VA en las compras de bienes y servicios</a:t>
          </a:r>
          <a:endParaRPr lang="es-ES" sz="2200" kern="1200" dirty="0"/>
        </a:p>
      </dsp:txBody>
      <dsp:txXfrm>
        <a:off x="25759" y="3644215"/>
        <a:ext cx="8178082" cy="476152"/>
      </dsp:txXfrm>
    </dsp:sp>
    <dsp:sp modelId="{500430DC-1DAE-46E9-A8C8-568C9321F707}">
      <dsp:nvSpPr>
        <dsp:cNvPr id="0" name=""/>
        <dsp:cNvSpPr/>
      </dsp:nvSpPr>
      <dsp:spPr>
        <a:xfrm>
          <a:off x="0" y="4146126"/>
          <a:ext cx="8229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ES" sz="1700" kern="1200" dirty="0"/>
        </a:p>
      </dsp:txBody>
      <dsp:txXfrm>
        <a:off x="0" y="4146126"/>
        <a:ext cx="8229600" cy="3643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D7DFC-3E64-48FA-A3F0-2133D28C4657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42906-5317-44B9-95C5-EE434703D42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56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42906-5317-44B9-95C5-EE434703D423}" type="slidenum">
              <a:rPr lang="es-ES" smtClean="0"/>
              <a:pPr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93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6E651F1-B153-4C9E-8C17-36E34A2E4872}" type="datetimeFigureOut">
              <a:rPr lang="es-ES" smtClean="0"/>
              <a:pPr/>
              <a:t>01/12/2014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F186768-8C22-4F20-89B3-971BF2DC38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7" Type="http://schemas.openxmlformats.org/officeDocument/2006/relationships/slide" Target="slide50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7" Type="http://schemas.openxmlformats.org/officeDocument/2006/relationships/slide" Target="slide55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7" Type="http://schemas.openxmlformats.org/officeDocument/2006/relationships/slide" Target="slide59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7" Type="http://schemas.openxmlformats.org/officeDocument/2006/relationships/slide" Target="slide73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7" Type="http://schemas.openxmlformats.org/officeDocument/2006/relationships/slide" Target="slide75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7" Type="http://schemas.openxmlformats.org/officeDocument/2006/relationships/slide" Target="slide79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7" Type="http://schemas.openxmlformats.org/officeDocument/2006/relationships/slide" Target="slide79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7" Type="http://schemas.openxmlformats.org/officeDocument/2006/relationships/slide" Target="slide81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UY" sz="44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Promoción de las exportaciones de servicios en América Latina</a:t>
            </a:r>
            <a:endParaRPr lang="es-ES" sz="440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528786" y="4676796"/>
            <a:ext cx="6400800" cy="1681162"/>
          </a:xfrm>
        </p:spPr>
        <p:txBody>
          <a:bodyPr>
            <a:normAutofit/>
          </a:bodyPr>
          <a:lstStyle/>
          <a:p>
            <a:pPr algn="r"/>
            <a:r>
              <a:rPr lang="es-UY" sz="2100" b="0" dirty="0" smtClean="0">
                <a:solidFill>
                  <a:schemeClr val="tx1"/>
                </a:solidFill>
                <a:latin typeface="Calibri" pitchFamily="34" charset="0"/>
              </a:rPr>
              <a:t>Andrés López</a:t>
            </a:r>
          </a:p>
          <a:p>
            <a:pPr algn="r"/>
            <a:r>
              <a:rPr lang="es-UY" sz="2100" b="0" dirty="0" smtClean="0">
                <a:solidFill>
                  <a:schemeClr val="tx1"/>
                </a:solidFill>
                <a:latin typeface="Calibri" pitchFamily="34" charset="0"/>
              </a:rPr>
              <a:t>Andrés Niembro</a:t>
            </a:r>
          </a:p>
          <a:p>
            <a:pPr algn="r"/>
            <a:r>
              <a:rPr lang="es-UY" sz="2100" b="0" dirty="0" smtClean="0">
                <a:solidFill>
                  <a:schemeClr val="tx1"/>
                </a:solidFill>
                <a:latin typeface="Calibri" pitchFamily="34" charset="0"/>
              </a:rPr>
              <a:t>Daniela Ramos</a:t>
            </a:r>
          </a:p>
          <a:p>
            <a:pPr algn="r"/>
            <a:r>
              <a:rPr lang="es-UY" sz="2100" b="0" dirty="0" smtClean="0">
                <a:solidFill>
                  <a:schemeClr val="tx1"/>
                </a:solidFill>
                <a:latin typeface="Calibri" pitchFamily="34" charset="0"/>
              </a:rPr>
              <a:t>Martín del Castillo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14546" y="219654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UY" sz="2000" dirty="0" smtClean="0">
                <a:latin typeface="Calibri" pitchFamily="34" charset="0"/>
              </a:rPr>
              <a:t>Tercera Reunión Anual Red Ibero</a:t>
            </a:r>
          </a:p>
          <a:p>
            <a:pPr algn="ctr"/>
            <a:r>
              <a:rPr lang="es-UY" sz="2000" dirty="0" smtClean="0">
                <a:latin typeface="Calibri" pitchFamily="34" charset="0"/>
              </a:rPr>
              <a:t>8, 9 y 10 de Octubre de 2014 </a:t>
            </a:r>
          </a:p>
          <a:p>
            <a:pPr algn="ctr"/>
            <a:r>
              <a:rPr lang="es-UY" sz="2000" dirty="0" smtClean="0">
                <a:latin typeface="Calibri" pitchFamily="34" charset="0"/>
              </a:rPr>
              <a:t>Montevideo Uruguay</a:t>
            </a:r>
            <a:endParaRPr lang="es-AR" sz="2000" dirty="0" smtClean="0">
              <a:latin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286000" y="3568487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200" dirty="0" smtClean="0">
                <a:latin typeface="Calibri" pitchFamily="34" charset="0"/>
                <a:ea typeface="ＭＳ Ｐゴシック" pitchFamily="34" charset="-128"/>
              </a:rPr>
              <a:t>Fundación Centro de Investigaciones para la Transformación </a:t>
            </a:r>
          </a:p>
          <a:p>
            <a:pPr algn="ctr"/>
            <a:r>
              <a:rPr lang="es-ES" sz="2200" dirty="0" smtClean="0">
                <a:latin typeface="Calibri" pitchFamily="34" charset="0"/>
                <a:ea typeface="ＭＳ Ｐゴシック" pitchFamily="34" charset="-128"/>
              </a:rPr>
              <a:t>(CENIT)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Promoción de la I+D en República Checa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algn="l"/>
            <a:r>
              <a:rPr lang="es-ES" sz="3100" dirty="0" smtClean="0">
                <a:solidFill>
                  <a:schemeClr val="bg1"/>
                </a:solidFill>
              </a:rPr>
              <a:t>Algunos números de la </a:t>
            </a:r>
            <a:r>
              <a:rPr lang="es-ES" sz="3100" b="1" dirty="0" smtClean="0">
                <a:solidFill>
                  <a:schemeClr val="accent5">
                    <a:lumMod val="50000"/>
                  </a:schemeClr>
                </a:solidFill>
              </a:rPr>
              <a:t>I+D</a:t>
            </a:r>
            <a:r>
              <a:rPr lang="es-ES" sz="3100" dirty="0" smtClean="0">
                <a:solidFill>
                  <a:schemeClr val="bg1"/>
                </a:solidFill>
              </a:rPr>
              <a:t> en Rep. Checa (2000`s)</a:t>
            </a:r>
            <a:endParaRPr lang="es-ES" sz="31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214282" y="785794"/>
          <a:ext cx="878687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Estructura de gobierno del </a:t>
            </a:r>
            <a:r>
              <a:rPr lang="es-ES" sz="31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sistema de investigación</a:t>
            </a:r>
            <a:endParaRPr lang="es-ES" sz="31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2" name="11 Grupo"/>
          <p:cNvGrpSpPr/>
          <p:nvPr/>
        </p:nvGrpSpPr>
        <p:grpSpPr>
          <a:xfrm>
            <a:off x="214282" y="4000504"/>
            <a:ext cx="2000232" cy="857256"/>
            <a:chOff x="-365669" y="3079763"/>
            <a:chExt cx="2145537" cy="887806"/>
          </a:xfrm>
        </p:grpSpPr>
        <p:sp>
          <p:nvSpPr>
            <p:cNvPr id="16" name="15 Rectángulo"/>
            <p:cNvSpPr/>
            <p:nvPr/>
          </p:nvSpPr>
          <p:spPr>
            <a:xfrm>
              <a:off x="-365669" y="3079763"/>
              <a:ext cx="1775611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Ministerio de Industria y Comercio</a:t>
              </a:r>
              <a:endParaRPr lang="es-ES" dirty="0"/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4256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3" name="12 Grupo"/>
          <p:cNvGrpSpPr/>
          <p:nvPr/>
        </p:nvGrpSpPr>
        <p:grpSpPr>
          <a:xfrm>
            <a:off x="1857324" y="4000504"/>
            <a:ext cx="1714480" cy="857256"/>
            <a:chOff x="2152748" y="3079763"/>
            <a:chExt cx="1775612" cy="887806"/>
          </a:xfrm>
        </p:grpSpPr>
        <p:sp>
          <p:nvSpPr>
            <p:cNvPr id="14" name="13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Agencia Tecnológica</a:t>
              </a:r>
              <a:endParaRPr lang="es-ES" dirty="0"/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5" name="26 Grupo"/>
          <p:cNvGrpSpPr/>
          <p:nvPr/>
        </p:nvGrpSpPr>
        <p:grpSpPr>
          <a:xfrm>
            <a:off x="3571868" y="4000504"/>
            <a:ext cx="1714480" cy="857256"/>
            <a:chOff x="4256" y="3079763"/>
            <a:chExt cx="1775612" cy="887806"/>
          </a:xfrm>
        </p:grpSpPr>
        <p:sp>
          <p:nvSpPr>
            <p:cNvPr id="28" name="27 Rectángulo"/>
            <p:cNvSpPr/>
            <p:nvPr/>
          </p:nvSpPr>
          <p:spPr>
            <a:xfrm>
              <a:off x="4256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Fundación de Ciencias Checa</a:t>
              </a:r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4256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6" name="29 Grupo"/>
          <p:cNvGrpSpPr/>
          <p:nvPr/>
        </p:nvGrpSpPr>
        <p:grpSpPr>
          <a:xfrm>
            <a:off x="4786282" y="4000504"/>
            <a:ext cx="2643206" cy="857256"/>
            <a:chOff x="2152748" y="3079763"/>
            <a:chExt cx="2145537" cy="887806"/>
          </a:xfrm>
        </p:grpSpPr>
        <p:sp>
          <p:nvSpPr>
            <p:cNvPr id="31" name="30 Rectángulo"/>
            <p:cNvSpPr/>
            <p:nvPr/>
          </p:nvSpPr>
          <p:spPr>
            <a:xfrm>
              <a:off x="2522674" y="3079763"/>
              <a:ext cx="1775611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Ministerio de Educación, Juventud y Deportes</a:t>
              </a:r>
              <a:endParaRPr lang="es-ES" dirty="0"/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7" name="32 Grupo"/>
          <p:cNvGrpSpPr/>
          <p:nvPr/>
        </p:nvGrpSpPr>
        <p:grpSpPr>
          <a:xfrm>
            <a:off x="7500958" y="4000504"/>
            <a:ext cx="1428760" cy="857256"/>
            <a:chOff x="2152748" y="3079763"/>
            <a:chExt cx="1775612" cy="887806"/>
          </a:xfrm>
        </p:grpSpPr>
        <p:sp>
          <p:nvSpPr>
            <p:cNvPr id="34" name="33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Otros ministerios</a:t>
              </a:r>
              <a:endParaRPr lang="es-ES" dirty="0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8" name="35 Grupo"/>
          <p:cNvGrpSpPr/>
          <p:nvPr/>
        </p:nvGrpSpPr>
        <p:grpSpPr>
          <a:xfrm>
            <a:off x="3428992" y="2571744"/>
            <a:ext cx="1857388" cy="857256"/>
            <a:chOff x="2152748" y="3079763"/>
            <a:chExt cx="1775612" cy="887806"/>
          </a:xfrm>
        </p:grpSpPr>
        <p:sp>
          <p:nvSpPr>
            <p:cNvPr id="37" name="36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Ministerio de Finanzas</a:t>
              </a:r>
              <a:endParaRPr lang="es-ES" dirty="0"/>
            </a:p>
          </p:txBody>
        </p:sp>
        <p:sp>
          <p:nvSpPr>
            <p:cNvPr id="38" name="37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9" name="38 Grupo"/>
          <p:cNvGrpSpPr/>
          <p:nvPr/>
        </p:nvGrpSpPr>
        <p:grpSpPr>
          <a:xfrm>
            <a:off x="3357554" y="1357298"/>
            <a:ext cx="2000264" cy="857256"/>
            <a:chOff x="2152748" y="3079763"/>
            <a:chExt cx="1775612" cy="887806"/>
          </a:xfrm>
        </p:grpSpPr>
        <p:sp>
          <p:nvSpPr>
            <p:cNvPr id="40" name="39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Gobierno de la RC</a:t>
              </a:r>
              <a:endParaRPr lang="es-ES" dirty="0"/>
            </a:p>
          </p:txBody>
        </p:sp>
        <p:sp>
          <p:nvSpPr>
            <p:cNvPr id="41" name="40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10" name="41 Grupo"/>
          <p:cNvGrpSpPr/>
          <p:nvPr/>
        </p:nvGrpSpPr>
        <p:grpSpPr>
          <a:xfrm>
            <a:off x="5715040" y="1357298"/>
            <a:ext cx="1571604" cy="857256"/>
            <a:chOff x="2152748" y="3079763"/>
            <a:chExt cx="1775612" cy="887806"/>
          </a:xfrm>
        </p:grpSpPr>
        <p:sp>
          <p:nvSpPr>
            <p:cNvPr id="43" name="42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Parlamento</a:t>
              </a:r>
              <a:endParaRPr lang="es-ES" dirty="0"/>
            </a:p>
          </p:txBody>
        </p:sp>
        <p:sp>
          <p:nvSpPr>
            <p:cNvPr id="44" name="43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11" name="44 Grupo"/>
          <p:cNvGrpSpPr/>
          <p:nvPr/>
        </p:nvGrpSpPr>
        <p:grpSpPr>
          <a:xfrm>
            <a:off x="285720" y="1357298"/>
            <a:ext cx="2714644" cy="857256"/>
            <a:chOff x="2152748" y="3079763"/>
            <a:chExt cx="1775612" cy="887806"/>
          </a:xfrm>
        </p:grpSpPr>
        <p:sp>
          <p:nvSpPr>
            <p:cNvPr id="46" name="45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Consejo de Investigación, Desarrollo e Innovación</a:t>
              </a:r>
              <a:endParaRPr lang="es-ES" dirty="0"/>
            </a:p>
          </p:txBody>
        </p:sp>
        <p:sp>
          <p:nvSpPr>
            <p:cNvPr id="47" name="46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12" name="50 Grupo"/>
          <p:cNvGrpSpPr/>
          <p:nvPr/>
        </p:nvGrpSpPr>
        <p:grpSpPr>
          <a:xfrm>
            <a:off x="785786" y="5429264"/>
            <a:ext cx="1643042" cy="857256"/>
            <a:chOff x="4256" y="3079763"/>
            <a:chExt cx="1775612" cy="887806"/>
          </a:xfrm>
        </p:grpSpPr>
        <p:sp>
          <p:nvSpPr>
            <p:cNvPr id="52" name="51 Rectángulo"/>
            <p:cNvSpPr/>
            <p:nvPr/>
          </p:nvSpPr>
          <p:spPr>
            <a:xfrm>
              <a:off x="4256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Empresas</a:t>
              </a:r>
              <a:endParaRPr lang="es-ES" dirty="0"/>
            </a:p>
          </p:txBody>
        </p:sp>
        <p:sp>
          <p:nvSpPr>
            <p:cNvPr id="53" name="52 Rectángulo"/>
            <p:cNvSpPr/>
            <p:nvPr/>
          </p:nvSpPr>
          <p:spPr>
            <a:xfrm>
              <a:off x="4256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13" name="53 Grupo"/>
          <p:cNvGrpSpPr/>
          <p:nvPr/>
        </p:nvGrpSpPr>
        <p:grpSpPr>
          <a:xfrm>
            <a:off x="2500266" y="5429264"/>
            <a:ext cx="1643042" cy="857256"/>
            <a:chOff x="2152748" y="3079763"/>
            <a:chExt cx="1775612" cy="887806"/>
          </a:xfrm>
        </p:grpSpPr>
        <p:sp>
          <p:nvSpPr>
            <p:cNvPr id="55" name="54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Universidades</a:t>
              </a:r>
              <a:endParaRPr lang="es-ES" dirty="0"/>
            </a:p>
          </p:txBody>
        </p:sp>
        <p:sp>
          <p:nvSpPr>
            <p:cNvPr id="56" name="55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18" name="56 Grupo"/>
          <p:cNvGrpSpPr/>
          <p:nvPr/>
        </p:nvGrpSpPr>
        <p:grpSpPr>
          <a:xfrm>
            <a:off x="4214778" y="5429264"/>
            <a:ext cx="1643042" cy="857256"/>
            <a:chOff x="4256" y="3079763"/>
            <a:chExt cx="1775612" cy="887806"/>
          </a:xfrm>
        </p:grpSpPr>
        <p:sp>
          <p:nvSpPr>
            <p:cNvPr id="58" name="57 Rectángulo"/>
            <p:cNvSpPr/>
            <p:nvPr/>
          </p:nvSpPr>
          <p:spPr>
            <a:xfrm>
              <a:off x="4256" y="3079763"/>
              <a:ext cx="1775612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Academia de Ciencias</a:t>
              </a:r>
              <a:endParaRPr lang="es-ES" dirty="0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4256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grpSp>
        <p:nvGrpSpPr>
          <p:cNvPr id="19" name="59 Grupo"/>
          <p:cNvGrpSpPr/>
          <p:nvPr/>
        </p:nvGrpSpPr>
        <p:grpSpPr>
          <a:xfrm>
            <a:off x="7215206" y="5429264"/>
            <a:ext cx="1857388" cy="857256"/>
            <a:chOff x="1913138" y="3079763"/>
            <a:chExt cx="2015222" cy="887806"/>
          </a:xfrm>
        </p:grpSpPr>
        <p:sp>
          <p:nvSpPr>
            <p:cNvPr id="61" name="60 Rectángulo"/>
            <p:cNvSpPr/>
            <p:nvPr/>
          </p:nvSpPr>
          <p:spPr>
            <a:xfrm>
              <a:off x="1913138" y="3079763"/>
              <a:ext cx="1930629" cy="88780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s-ES" dirty="0" smtClean="0"/>
                <a:t>Institutos de Investigación sectoriales</a:t>
              </a:r>
              <a:endParaRPr lang="es-ES" dirty="0"/>
            </a:p>
          </p:txBody>
        </p:sp>
        <p:sp>
          <p:nvSpPr>
            <p:cNvPr id="62" name="61 Rectángulo"/>
            <p:cNvSpPr/>
            <p:nvPr/>
          </p:nvSpPr>
          <p:spPr>
            <a:xfrm>
              <a:off x="2152748" y="3079763"/>
              <a:ext cx="1775612" cy="88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2700" kern="1200"/>
            </a:p>
          </p:txBody>
        </p:sp>
      </p:grpSp>
      <p:cxnSp>
        <p:nvCxnSpPr>
          <p:cNvPr id="64" name="63 Conector recto de flecha"/>
          <p:cNvCxnSpPr>
            <a:stCxn id="47" idx="3"/>
            <a:endCxn id="41" idx="1"/>
          </p:cNvCxnSpPr>
          <p:nvPr/>
        </p:nvCxnSpPr>
        <p:spPr>
          <a:xfrm>
            <a:off x="3000364" y="178592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 de flecha"/>
          <p:cNvCxnSpPr>
            <a:stCxn id="44" idx="1"/>
            <a:endCxn id="41" idx="3"/>
          </p:cNvCxnSpPr>
          <p:nvPr/>
        </p:nvCxnSpPr>
        <p:spPr>
          <a:xfrm rot="10800000">
            <a:off x="5357818" y="1785926"/>
            <a:ext cx="3572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 de flecha"/>
          <p:cNvCxnSpPr>
            <a:stCxn id="41" idx="2"/>
            <a:endCxn id="38" idx="0"/>
          </p:cNvCxnSpPr>
          <p:nvPr/>
        </p:nvCxnSpPr>
        <p:spPr>
          <a:xfrm rot="5400000">
            <a:off x="4179091" y="23931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angular"/>
          <p:cNvCxnSpPr/>
          <p:nvPr/>
        </p:nvCxnSpPr>
        <p:spPr>
          <a:xfrm rot="5400000">
            <a:off x="3303944" y="2911059"/>
            <a:ext cx="500066" cy="16788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angular"/>
          <p:cNvCxnSpPr/>
          <p:nvPr/>
        </p:nvCxnSpPr>
        <p:spPr>
          <a:xfrm rot="16200000" flipH="1">
            <a:off x="4886671" y="3007155"/>
            <a:ext cx="500066" cy="148663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angular"/>
          <p:cNvCxnSpPr/>
          <p:nvPr/>
        </p:nvCxnSpPr>
        <p:spPr>
          <a:xfrm rot="16200000" flipH="1">
            <a:off x="6054330" y="1839496"/>
            <a:ext cx="500066" cy="382194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/>
          <p:nvPr/>
        </p:nvCxnSpPr>
        <p:spPr>
          <a:xfrm rot="16200000" flipH="1">
            <a:off x="1038882" y="4860839"/>
            <a:ext cx="571504" cy="5653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 de flecha"/>
          <p:cNvCxnSpPr/>
          <p:nvPr/>
        </p:nvCxnSpPr>
        <p:spPr>
          <a:xfrm rot="5400000">
            <a:off x="1875184" y="4589884"/>
            <a:ext cx="571504" cy="1107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 de flecha"/>
          <p:cNvCxnSpPr/>
          <p:nvPr/>
        </p:nvCxnSpPr>
        <p:spPr>
          <a:xfrm rot="16200000" flipH="1">
            <a:off x="2732423" y="4839900"/>
            <a:ext cx="571504" cy="6072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 rot="5400000">
            <a:off x="3589696" y="4589852"/>
            <a:ext cx="571504" cy="11073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 rot="16200000" flipH="1">
            <a:off x="4446951" y="4839916"/>
            <a:ext cx="571504" cy="607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 rot="5400000">
            <a:off x="4543017" y="3636530"/>
            <a:ext cx="571504" cy="3013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 de flecha"/>
          <p:cNvCxnSpPr/>
          <p:nvPr/>
        </p:nvCxnSpPr>
        <p:spPr>
          <a:xfrm rot="5400000">
            <a:off x="5172408" y="4721652"/>
            <a:ext cx="571504" cy="8437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/>
          <p:nvPr/>
        </p:nvCxnSpPr>
        <p:spPr>
          <a:xfrm rot="5400000">
            <a:off x="8000968" y="5143504"/>
            <a:ext cx="571504" cy="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Rectángulo"/>
          <p:cNvSpPr/>
          <p:nvPr/>
        </p:nvSpPr>
        <p:spPr>
          <a:xfrm>
            <a:off x="8053669" y="6581025"/>
            <a:ext cx="10903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 err="1" smtClean="0"/>
              <a:t>Srholec</a:t>
            </a:r>
            <a:r>
              <a:rPr lang="es-ES" sz="1200" dirty="0" smtClean="0"/>
              <a:t> (2012)</a:t>
            </a:r>
            <a:endParaRPr lang="es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857232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Estructura de gobierno del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sist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. de investigación</a:t>
            </a:r>
            <a:endParaRPr lang="es-ES" sz="36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33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Promoción de la </a:t>
            </a:r>
            <a:r>
              <a:rPr lang="es-ES" sz="33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innovación y las actividades de I+D</a:t>
            </a:r>
          </a:p>
        </p:txBody>
      </p:sp>
      <p:graphicFrame>
        <p:nvGraphicFramePr>
          <p:cNvPr id="9" name="8 Diagrama"/>
          <p:cNvGraphicFramePr/>
          <p:nvPr/>
        </p:nvGraphicFramePr>
        <p:xfrm>
          <a:off x="500034" y="1142984"/>
          <a:ext cx="785818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857232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900" dirty="0" smtClean="0">
                <a:solidFill>
                  <a:prstClr val="white"/>
                </a:solidFill>
              </a:rPr>
              <a:t>Programas apoyados por los </a:t>
            </a: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Fondos Estructurales </a:t>
            </a:r>
            <a:r>
              <a:rPr lang="es-ES" sz="2900" dirty="0" smtClean="0">
                <a:solidFill>
                  <a:prstClr val="white"/>
                </a:solidFill>
              </a:rPr>
              <a:t>de la UE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500034" y="928670"/>
            <a:ext cx="7786742" cy="785818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500" b="1" dirty="0" smtClean="0"/>
              <a:t>Principales Ministerios responsables de los temas de I+D</a:t>
            </a:r>
            <a:endParaRPr lang="es-ES" sz="2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3300" i="1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Operational</a:t>
            </a:r>
            <a:r>
              <a:rPr lang="es-ES" sz="33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" sz="3300" i="1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Programme</a:t>
            </a:r>
            <a:r>
              <a:rPr lang="es-ES" sz="3300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Enterprise and </a:t>
            </a:r>
            <a:r>
              <a:rPr lang="es-ES" sz="3300" i="1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Innovation</a:t>
            </a:r>
            <a:endParaRPr lang="es-ES" sz="3300" i="1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4 Marcador de contenido"/>
          <p:cNvGraphicFramePr>
            <a:graphicFrameLocks/>
          </p:cNvGraphicFramePr>
          <p:nvPr/>
        </p:nvGraphicFramePr>
        <p:xfrm>
          <a:off x="214282" y="857232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33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Programas apoyados por el </a:t>
            </a:r>
            <a:r>
              <a:rPr lang="es-ES" sz="33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presupuestos nacional</a:t>
            </a:r>
          </a:p>
        </p:txBody>
      </p:sp>
      <p:graphicFrame>
        <p:nvGraphicFramePr>
          <p:cNvPr id="10" name="4 Marcador de contenido"/>
          <p:cNvGraphicFramePr>
            <a:graphicFrameLocks/>
          </p:cNvGraphicFramePr>
          <p:nvPr/>
        </p:nvGraphicFramePr>
        <p:xfrm>
          <a:off x="214282" y="857232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33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Programas apoyados por el </a:t>
            </a:r>
            <a:r>
              <a:rPr lang="es-ES" sz="33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presupuestos nacional</a:t>
            </a:r>
          </a:p>
        </p:txBody>
      </p:sp>
      <p:graphicFrame>
        <p:nvGraphicFramePr>
          <p:cNvPr id="10" name="4 Marcador de contenido"/>
          <p:cNvGraphicFramePr>
            <a:graphicFrameLocks/>
          </p:cNvGraphicFramePr>
          <p:nvPr/>
        </p:nvGraphicFramePr>
        <p:xfrm>
          <a:off x="214282" y="785794"/>
          <a:ext cx="8715436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33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Incentivos</a:t>
            </a:r>
            <a:r>
              <a:rPr lang="es-ES" sz="33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económicos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857232"/>
          <a:ext cx="8715436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3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Informe </a:t>
            </a:r>
            <a:r>
              <a:rPr lang="es-ES" sz="30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previo</a:t>
            </a:r>
            <a:endParaRPr kumimoji="0" lang="es-ES" sz="3000" b="1" i="1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714348" y="1142985"/>
          <a:ext cx="7715304" cy="4714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315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¿Qué aprendimos de las experiencias?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Software y videojuegos </a:t>
            </a:r>
            <a:r>
              <a:rPr lang="es-ES" sz="2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Finlandia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501237"/>
              </p:ext>
            </p:extLst>
          </p:nvPr>
        </p:nvGraphicFramePr>
        <p:xfrm>
          <a:off x="285720" y="714356"/>
          <a:ext cx="8572560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642918"/>
          <a:ext cx="8715436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Servicios de ingeniería minera </a:t>
            </a:r>
            <a:r>
              <a:rPr lang="es-ES" sz="2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Australia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Servicios audiovisuales </a:t>
            </a:r>
            <a:r>
              <a:rPr lang="es-ES" sz="2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Nueva Zelanda (I)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714356"/>
          <a:ext cx="8229600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Servicios audiovisuales </a:t>
            </a:r>
            <a:r>
              <a:rPr lang="es-ES" sz="2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Nueva Zelanda (II)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72164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Pilares fundamentales de las políticas</a:t>
            </a:r>
          </a:p>
          <a:p>
            <a:pPr lvl="1"/>
            <a:r>
              <a:rPr lang="es-ES" dirty="0" smtClean="0"/>
              <a:t>i) Desarrollo de infraestructura</a:t>
            </a:r>
          </a:p>
          <a:p>
            <a:pPr lvl="1"/>
            <a:r>
              <a:rPr lang="es-ES" dirty="0" err="1" smtClean="0"/>
              <a:t>ii</a:t>
            </a:r>
            <a:r>
              <a:rPr lang="es-ES" dirty="0" smtClean="0"/>
              <a:t>) Promoción de la productividad y mejora de la competitividad de las firmas y </a:t>
            </a:r>
          </a:p>
          <a:p>
            <a:pPr lvl="1"/>
            <a:r>
              <a:rPr lang="es-ES" dirty="0" err="1" smtClean="0"/>
              <a:t>iii</a:t>
            </a:r>
            <a:r>
              <a:rPr lang="es-ES" dirty="0" smtClean="0"/>
              <a:t>) Programas de formación de RRHH y estímulo a la innovación y la generación de conocimiento</a:t>
            </a:r>
          </a:p>
          <a:p>
            <a:pPr lvl="0"/>
            <a:r>
              <a:rPr lang="es-ES" dirty="0" smtClean="0"/>
              <a:t>Inicio temprano de interés por desarrollar la industria </a:t>
            </a:r>
          </a:p>
          <a:p>
            <a:pPr lvl="1"/>
            <a:r>
              <a:rPr lang="es-ES" dirty="0" smtClean="0"/>
              <a:t>Sucesivos planes estratégicos: Objetivo unívoco y claro </a:t>
            </a:r>
          </a:p>
          <a:p>
            <a:pPr lvl="1"/>
            <a:r>
              <a:rPr lang="es-ES" dirty="0" smtClean="0"/>
              <a:t>La tecnología es vista como el aspecto crítico para diferenciar al sector</a:t>
            </a:r>
          </a:p>
          <a:p>
            <a:r>
              <a:rPr lang="es-ES" dirty="0" smtClean="0"/>
              <a:t>Ambiente amigable a los negocios</a:t>
            </a:r>
          </a:p>
          <a:p>
            <a:pPr lvl="1"/>
            <a:r>
              <a:rPr lang="es-ES" dirty="0" smtClean="0"/>
              <a:t>Alta estabilidad en el tiempo de las políticas públicas de estímulo</a:t>
            </a:r>
          </a:p>
          <a:p>
            <a:pPr lvl="1"/>
            <a:r>
              <a:rPr lang="es-ES" dirty="0" smtClean="0"/>
              <a:t>Esquema regulatorio propicio (Simplificación de procedimientos y regulaciones)</a:t>
            </a:r>
          </a:p>
          <a:p>
            <a:pPr lvl="1"/>
            <a:r>
              <a:rPr lang="es-ES" dirty="0" smtClean="0"/>
              <a:t>Activa política diplomática y de relaciones internacionales favorable para esta industria</a:t>
            </a:r>
          </a:p>
          <a:p>
            <a:pPr lvl="0"/>
            <a:r>
              <a:rPr lang="es-ES" dirty="0" smtClean="0"/>
              <a:t>Importante desarrollo previo de su infraestructura básica</a:t>
            </a:r>
          </a:p>
          <a:p>
            <a:pPr lvl="1"/>
            <a:r>
              <a:rPr lang="es-ES" dirty="0" smtClean="0"/>
              <a:t>Caminos, Comunicaciones, Parques tecnológicos de logística, Puertos, Aeropuertos, Elevada eficiencia de su sistema aduanero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3200" b="1" dirty="0" smtClean="0">
                <a:solidFill>
                  <a:srgbClr val="215968"/>
                </a:solidFill>
                <a:latin typeface="Calibri" pitchFamily="34" charset="0"/>
              </a:rPr>
              <a:t>Logística </a:t>
            </a:r>
            <a:r>
              <a:rPr lang="es-ES" sz="3200" b="1" dirty="0" smtClean="0">
                <a:solidFill>
                  <a:schemeClr val="bg1"/>
                </a:solidFill>
                <a:latin typeface="Calibri" pitchFamily="34" charset="0"/>
              </a:rPr>
              <a:t>en Singapur (I)</a:t>
            </a:r>
            <a:endParaRPr lang="es-ES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72164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z="3200" b="1" dirty="0" smtClean="0">
                <a:solidFill>
                  <a:srgbClr val="215968"/>
                </a:solidFill>
                <a:latin typeface="Calibri" pitchFamily="34" charset="0"/>
              </a:rPr>
              <a:t>Logística </a:t>
            </a:r>
            <a:r>
              <a:rPr lang="es-ES" sz="3200" b="1" dirty="0" smtClean="0">
                <a:solidFill>
                  <a:schemeClr val="bg1"/>
                </a:solidFill>
                <a:latin typeface="Calibri" pitchFamily="34" charset="0"/>
              </a:rPr>
              <a:t>en Singapur (II)</a:t>
            </a:r>
            <a:endParaRPr lang="es-ES" sz="3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09600" y="785794"/>
            <a:ext cx="8229600" cy="57960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Acciones de marketing más agresivas y sistemáticas: desarrollo de una marca país “Singapur como un </a:t>
            </a:r>
            <a:r>
              <a:rPr lang="es-ES" sz="3200" dirty="0" err="1" smtClean="0"/>
              <a:t>hub</a:t>
            </a:r>
            <a:r>
              <a:rPr lang="es-ES" sz="3200" dirty="0" smtClean="0"/>
              <a:t> de servicios de alto valor agregado”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Política activa de atracción de IED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Desarrollo de parques industriales (Financiamiento y/o </a:t>
            </a:r>
            <a:r>
              <a:rPr lang="es-ES" sz="3200" dirty="0" err="1" smtClean="0"/>
              <a:t>co</a:t>
            </a:r>
            <a:r>
              <a:rPr lang="es-ES" sz="3200" dirty="0" smtClean="0"/>
              <a:t>-inversión)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Incentivos impositivos y otros mecanismos de apoyo financiero para empresas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Programas de asistencia a empresas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Financiamiento para mejorar la productividad y realizar </a:t>
            </a:r>
            <a:r>
              <a:rPr lang="es-ES" sz="3200" i="1" dirty="0" err="1" smtClean="0"/>
              <a:t>upgrading</a:t>
            </a:r>
            <a:r>
              <a:rPr lang="es-ES" sz="3200" dirty="0" smtClean="0"/>
              <a:t> para PYMES (actividades </a:t>
            </a:r>
            <a:r>
              <a:rPr lang="es-ES" sz="3200" dirty="0" err="1" smtClean="0"/>
              <a:t>innovativas</a:t>
            </a:r>
            <a:r>
              <a:rPr lang="es-ES" sz="3200" dirty="0" smtClean="0"/>
              <a:t>).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Co-financiamiento a las empresas locales para mejorar la calidad de sus servicios.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Misiones al exterior para empresas locales de logística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Apoyo para invertir en el exterior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Programas de capacitación de RRHH en las áreas de logística y manejo de cadenas de proveedores.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s-ES" sz="3200" dirty="0" smtClean="0"/>
              <a:t>Incentivos para la capacitación de personal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es-E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Promoción de la I+D </a:t>
            </a:r>
            <a:r>
              <a:rPr lang="es-ES" sz="2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República Checa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85961"/>
              </p:ext>
            </p:extLst>
          </p:nvPr>
        </p:nvGraphicFramePr>
        <p:xfrm>
          <a:off x="457200" y="714356"/>
          <a:ext cx="8229600" cy="6000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s-ES" sz="2900" b="1" i="1" dirty="0" err="1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Call</a:t>
            </a:r>
            <a:r>
              <a:rPr lang="es-ES" sz="2900" b="1" i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Centers </a:t>
            </a:r>
            <a:r>
              <a:rPr lang="es-ES" sz="29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Filipinas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Trabajo de campo – Encuesta a empresas de servicios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30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esta </a:t>
            </a:r>
            <a:r>
              <a:rPr lang="es-ES" sz="30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presentación:</a:t>
            </a:r>
            <a:endParaRPr lang="es-ES" sz="30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496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Objetivos</a:t>
            </a: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y metodología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857232"/>
          <a:ext cx="8643998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Ejes de la encuesta</a:t>
            </a:r>
            <a:endParaRPr kumimoji="0" lang="es-ES" sz="36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229600" cy="600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Importancia de diferentes factores determinantes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 la competitividad en actividades de servicios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504263"/>
              </p:ext>
            </p:extLst>
          </p:nvPr>
        </p:nvGraphicFramePr>
        <p:xfrm>
          <a:off x="457200" y="785794"/>
          <a:ext cx="8229600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Posicionamiento del país respecto a competidores </a:t>
            </a:r>
            <a:r>
              <a:rPr lang="es-ES" sz="2400" dirty="0" smtClean="0">
                <a:solidFill>
                  <a:schemeClr val="bg1"/>
                </a:solidFill>
              </a:rPr>
              <a:t>en diferentes factores determinantes para la competitividad</a:t>
            </a:r>
            <a:endParaRPr lang="es-E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8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Evolución del país en los últimos 5 años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diferentes factores determinantes para la competitividad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927993"/>
              </p:ext>
            </p:extLst>
          </p:nvPr>
        </p:nvGraphicFramePr>
        <p:xfrm>
          <a:off x="457200" y="1142984"/>
          <a:ext cx="82296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Resumen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la importancia, posicionamiento y evolución de los determinantes de la competitividad: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Prioridades de intervención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 redondeado">
            <a:hlinkClick r:id="rId2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8 Rectángulo"/>
          <p:cNvSpPr/>
          <p:nvPr/>
        </p:nvSpPr>
        <p:spPr>
          <a:xfrm>
            <a:off x="1714480" y="5715016"/>
            <a:ext cx="5429288" cy="923330"/>
          </a:xfrm>
          <a:prstGeom prst="rect">
            <a:avLst/>
          </a:prstGeom>
          <a:ln w="38100">
            <a:solidFill>
              <a:schemeClr val="accent5">
                <a:lumMod val="5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s-MX" dirty="0" smtClean="0"/>
              <a:t>También existe </a:t>
            </a:r>
            <a:r>
              <a:rPr lang="es-MX" u="sng" dirty="0" smtClean="0"/>
              <a:t>márgenes de mejora</a:t>
            </a:r>
            <a:r>
              <a:rPr lang="es-MX" dirty="0" smtClean="0"/>
              <a:t> importantes en:</a:t>
            </a:r>
          </a:p>
          <a:p>
            <a:pPr algn="ctr">
              <a:buFont typeface="Arial" pitchFamily="34" charset="0"/>
              <a:buChar char="•"/>
            </a:pPr>
            <a:r>
              <a:rPr lang="es-MX" dirty="0" smtClean="0"/>
              <a:t>Los esquemas de fomento a las inversiones</a:t>
            </a:r>
          </a:p>
          <a:p>
            <a:pPr algn="ctr">
              <a:buFont typeface="Arial" pitchFamily="34" charset="0"/>
              <a:buChar char="•"/>
            </a:pPr>
            <a:r>
              <a:rPr lang="es-MX" dirty="0" smtClean="0"/>
              <a:t>Los tratados bilaterales de protección de IED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Acciones realizadas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por las firmas para ganar competitividad y casos en los que tuvo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apoyo público</a:t>
            </a:r>
            <a:endParaRPr lang="es-ES" sz="24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Importancia de diferentes políticas públicas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 la competitividad en actividades de servicios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71472" y="6143644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Nota: alrededor (o por encima) del 50% también juzga como “muy importantes” a 13 de las 17 medidas listadas.</a:t>
            </a: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Grado de conocimiento  y utilización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las políticas públicas (I)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785794"/>
          <a:ext cx="82296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Grado de conocimiento  y utilización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las políticas públicas (II)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7483520"/>
              </p:ext>
            </p:extLst>
          </p:nvPr>
        </p:nvGraphicFramePr>
        <p:xfrm>
          <a:off x="457200" y="928670"/>
          <a:ext cx="82296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La industria de </a:t>
            </a:r>
            <a:r>
              <a:rPr lang="es-ES" i="1" dirty="0" err="1" smtClean="0">
                <a:solidFill>
                  <a:schemeClr val="bg1"/>
                </a:solidFill>
              </a:rPr>
              <a:t>call</a:t>
            </a:r>
            <a:r>
              <a:rPr lang="es-ES" i="1" dirty="0" smtClean="0">
                <a:solidFill>
                  <a:schemeClr val="bg1"/>
                </a:solidFill>
              </a:rPr>
              <a:t> centers</a:t>
            </a:r>
            <a:r>
              <a:rPr lang="es-ES" dirty="0" smtClean="0">
                <a:solidFill>
                  <a:schemeClr val="bg1"/>
                </a:solidFill>
              </a:rPr>
              <a:t> en Filipinas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94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MX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Razones por las que las medidas conocidas no se usan</a:t>
            </a:r>
            <a:endParaRPr lang="es-ES" sz="24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559370"/>
              </p:ext>
            </p:extLst>
          </p:nvPr>
        </p:nvGraphicFramePr>
        <p:xfrm>
          <a:off x="357158" y="857232"/>
          <a:ext cx="822960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 redondeado">
            <a:hlinkClick r:id="rId7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Gráficos y tablas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500306"/>
            <a:ext cx="8072494" cy="17859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</a:rPr>
              <a:t>Conclusiones y recomendaciones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785786" y="1214440"/>
            <a:ext cx="7515220" cy="4786328"/>
          </a:xfrm>
          <a:ln w="19050">
            <a:solidFill>
              <a:schemeClr val="accent5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s-ES" sz="2100" dirty="0">
                <a:latin typeface="Calibri" pitchFamily="34" charset="0"/>
              </a:rPr>
              <a:t>Las políticas de promoción deben formar parte de una </a:t>
            </a:r>
            <a:r>
              <a:rPr lang="es-ES" sz="2100" b="1" dirty="0">
                <a:latin typeface="Calibri" pitchFamily="34" charset="0"/>
              </a:rPr>
              <a:t>estrategia coherente de desarrollo a mediano-largo </a:t>
            </a:r>
            <a:r>
              <a:rPr lang="es-ES" sz="2100" b="1" dirty="0" smtClean="0">
                <a:latin typeface="Calibri" pitchFamily="34" charset="0"/>
              </a:rPr>
              <a:t>plazo</a:t>
            </a:r>
            <a:r>
              <a:rPr lang="es-ES" sz="2100" dirty="0" smtClean="0">
                <a:latin typeface="Calibri" pitchFamily="34" charset="0"/>
              </a:rPr>
              <a:t>:</a:t>
            </a:r>
            <a:endParaRPr lang="es-ES" sz="2100" dirty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</a:pPr>
            <a:r>
              <a:rPr lang="es-ES" sz="1900" dirty="0">
                <a:latin typeface="Calibri" pitchFamily="34" charset="0"/>
              </a:rPr>
              <a:t>Se requieren altos niveles de compromiso y estabilidad institucional</a:t>
            </a:r>
          </a:p>
          <a:p>
            <a:pPr lvl="1" algn="just">
              <a:lnSpc>
                <a:spcPct val="80000"/>
              </a:lnSpc>
            </a:pPr>
            <a:r>
              <a:rPr lang="es-ES" sz="1900" dirty="0">
                <a:latin typeface="Calibri" pitchFamily="34" charset="0"/>
              </a:rPr>
              <a:t>Plazo de maduración largo para tareas complejas (política educativa, formación de RRHH, infraestructura tecnológica, profundización de los SNI, generación de “marca país”, provisión de incentivos, etc.) </a:t>
            </a:r>
            <a:endParaRPr lang="es-ES" sz="1900" dirty="0" smtClean="0">
              <a:latin typeface="Calibri" pitchFamily="34" charset="0"/>
            </a:endParaRPr>
          </a:p>
          <a:p>
            <a:pPr lvl="1" algn="just">
              <a:lnSpc>
                <a:spcPct val="80000"/>
              </a:lnSpc>
              <a:buNone/>
            </a:pPr>
            <a:endParaRPr lang="es-ES" sz="1900" dirty="0">
              <a:latin typeface="Calibri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100" b="1" dirty="0">
                <a:latin typeface="Calibri" pitchFamily="34" charset="0"/>
              </a:rPr>
              <a:t>El “factor humano” </a:t>
            </a:r>
            <a:r>
              <a:rPr lang="es-ES" sz="2100" dirty="0">
                <a:latin typeface="Calibri" pitchFamily="34" charset="0"/>
              </a:rPr>
              <a:t>juega un papel sobresaliente en la competitividad internacional de las actividades de servicios en América Latina y es por lo tanto </a:t>
            </a:r>
            <a:r>
              <a:rPr lang="es-ES" sz="2100" b="1" dirty="0">
                <a:latin typeface="Calibri" pitchFamily="34" charset="0"/>
              </a:rPr>
              <a:t>un área prioritaria de política</a:t>
            </a:r>
            <a:r>
              <a:rPr lang="es-ES" sz="2100" dirty="0">
                <a:latin typeface="Calibri" pitchFamily="34" charset="0"/>
              </a:rPr>
              <a:t>.  </a:t>
            </a:r>
            <a:endParaRPr lang="es-ES" sz="2100" dirty="0" smtClean="0">
              <a:latin typeface="Calibri" pitchFamily="34" charset="0"/>
            </a:endParaRPr>
          </a:p>
          <a:p>
            <a:pPr algn="just">
              <a:lnSpc>
                <a:spcPct val="80000"/>
              </a:lnSpc>
              <a:buNone/>
            </a:pPr>
            <a:endParaRPr lang="es-ES" sz="2100" dirty="0">
              <a:latin typeface="Calibri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100" dirty="0" smtClean="0">
                <a:latin typeface="Calibri" pitchFamily="34" charset="0"/>
              </a:rPr>
              <a:t>Los países de la región deben buscar segmentos para </a:t>
            </a:r>
            <a:r>
              <a:rPr lang="es-ES" sz="2100" dirty="0">
                <a:latin typeface="Calibri" pitchFamily="34" charset="0"/>
              </a:rPr>
              <a:t>insertarse en </a:t>
            </a:r>
            <a:r>
              <a:rPr lang="es-ES" sz="2100" dirty="0" smtClean="0">
                <a:latin typeface="Calibri" pitchFamily="34" charset="0"/>
              </a:rPr>
              <a:t>función </a:t>
            </a:r>
            <a:r>
              <a:rPr lang="es-ES" sz="2100" dirty="0">
                <a:latin typeface="Calibri" pitchFamily="34" charset="0"/>
              </a:rPr>
              <a:t>de sus capacidades. </a:t>
            </a:r>
          </a:p>
          <a:p>
            <a:pPr lvl="1" algn="just">
              <a:lnSpc>
                <a:spcPct val="80000"/>
              </a:lnSpc>
            </a:pPr>
            <a:r>
              <a:rPr lang="es-ES" sz="1900" dirty="0" smtClean="0">
                <a:latin typeface="Calibri" pitchFamily="34" charset="0"/>
              </a:rPr>
              <a:t>Incrementar </a:t>
            </a:r>
            <a:r>
              <a:rPr lang="es-ES" sz="1900" dirty="0">
                <a:latin typeface="Calibri" pitchFamily="34" charset="0"/>
              </a:rPr>
              <a:t>las exportaciones de servicios, por fuera de la participación en las CGV parece ser cada vez más difícil 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Conclusiones y recomendaciones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2296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Conclusiones y recomendaciones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28670"/>
          <a:ext cx="82296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Conclusiones y recomendaciones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ES" sz="2100" dirty="0">
                <a:latin typeface="Calibri" pitchFamily="34" charset="0"/>
              </a:rPr>
              <a:t>El </a:t>
            </a:r>
            <a:r>
              <a:rPr lang="es-ES" sz="2100" b="1" dirty="0">
                <a:latin typeface="Calibri" pitchFamily="34" charset="0"/>
              </a:rPr>
              <a:t>acceso al financiamiento </a:t>
            </a:r>
            <a:r>
              <a:rPr lang="es-ES" sz="2100" dirty="0" smtClean="0">
                <a:latin typeface="Calibri" pitchFamily="34" charset="0"/>
              </a:rPr>
              <a:t>constituye </a:t>
            </a:r>
            <a:r>
              <a:rPr lang="es-ES" sz="2100" dirty="0">
                <a:latin typeface="Calibri" pitchFamily="34" charset="0"/>
              </a:rPr>
              <a:t>un elemento diferenciador negativo para las empresas de la región</a:t>
            </a:r>
          </a:p>
          <a:p>
            <a:pPr algn="just">
              <a:lnSpc>
                <a:spcPct val="90000"/>
              </a:lnSpc>
            </a:pPr>
            <a:r>
              <a:rPr lang="es-ES" sz="2100" dirty="0">
                <a:latin typeface="Calibri" pitchFamily="34" charset="0"/>
              </a:rPr>
              <a:t>No obstante, </a:t>
            </a:r>
            <a:r>
              <a:rPr lang="es-ES" sz="2100" dirty="0" smtClean="0">
                <a:latin typeface="Calibri" pitchFamily="34" charset="0"/>
              </a:rPr>
              <a:t>prefieren </a:t>
            </a:r>
            <a:r>
              <a:rPr lang="es-ES" sz="2100" dirty="0">
                <a:latin typeface="Calibri" pitchFamily="34" charset="0"/>
              </a:rPr>
              <a:t>los </a:t>
            </a:r>
            <a:r>
              <a:rPr lang="es-ES" sz="2100" b="1" dirty="0">
                <a:latin typeface="Calibri" pitchFamily="34" charset="0"/>
              </a:rPr>
              <a:t>incentivos financieros directos</a:t>
            </a:r>
            <a:r>
              <a:rPr lang="es-ES" sz="2100" dirty="0">
                <a:latin typeface="Calibri" pitchFamily="34" charset="0"/>
              </a:rPr>
              <a:t> a otros mecanismos como los “</a:t>
            </a:r>
            <a:r>
              <a:rPr lang="es-ES" sz="2100" dirty="0" err="1">
                <a:latin typeface="Calibri" pitchFamily="34" charset="0"/>
              </a:rPr>
              <a:t>venture</a:t>
            </a:r>
            <a:r>
              <a:rPr lang="es-ES" sz="2100" dirty="0">
                <a:latin typeface="Calibri" pitchFamily="34" charset="0"/>
              </a:rPr>
              <a:t> capital” que abundan en los </a:t>
            </a:r>
            <a:r>
              <a:rPr lang="es-ES" sz="2100" dirty="0" smtClean="0">
                <a:latin typeface="Calibri" pitchFamily="34" charset="0"/>
              </a:rPr>
              <a:t>PD.</a:t>
            </a:r>
            <a:endParaRPr lang="es-ES" sz="2100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100" dirty="0">
                <a:latin typeface="Calibri" pitchFamily="34" charset="0"/>
              </a:rPr>
              <a:t>Importancia de disponer de </a:t>
            </a:r>
            <a:r>
              <a:rPr lang="es-ES" sz="2100" b="1" dirty="0">
                <a:latin typeface="Calibri" pitchFamily="34" charset="0"/>
              </a:rPr>
              <a:t>recursos para alentar emprendedores </a:t>
            </a:r>
            <a:r>
              <a:rPr lang="es-ES" sz="2100" dirty="0">
                <a:latin typeface="Calibri" pitchFamily="34" charset="0"/>
              </a:rPr>
              <a:t>y </a:t>
            </a:r>
            <a:r>
              <a:rPr lang="es-ES" sz="2100" dirty="0" err="1">
                <a:latin typeface="Calibri" pitchFamily="34" charset="0"/>
              </a:rPr>
              <a:t>start</a:t>
            </a:r>
            <a:r>
              <a:rPr lang="es-ES" sz="2100" dirty="0">
                <a:latin typeface="Calibri" pitchFamily="34" charset="0"/>
              </a:rPr>
              <a:t>-ups en algunos segmentos (SW, videojuegos)</a:t>
            </a:r>
          </a:p>
          <a:p>
            <a:pPr algn="just">
              <a:lnSpc>
                <a:spcPct val="90000"/>
              </a:lnSpc>
            </a:pPr>
            <a:r>
              <a:rPr lang="es-ES" sz="2100" dirty="0">
                <a:latin typeface="Calibri" pitchFamily="34" charset="0"/>
              </a:rPr>
              <a:t>Pese a la escasa importancia que le atribuyen las </a:t>
            </a:r>
            <a:r>
              <a:rPr lang="es-ES" sz="2100" dirty="0" smtClean="0">
                <a:latin typeface="Calibri" pitchFamily="34" charset="0"/>
              </a:rPr>
              <a:t>empresas, la creación de </a:t>
            </a:r>
            <a:r>
              <a:rPr lang="es-ES" sz="2100" b="1" dirty="0" smtClean="0">
                <a:latin typeface="Calibri" pitchFamily="34" charset="0"/>
              </a:rPr>
              <a:t>parques tecnológicos </a:t>
            </a:r>
            <a:r>
              <a:rPr lang="es-ES" sz="2100" dirty="0" smtClean="0">
                <a:latin typeface="Calibri" pitchFamily="34" charset="0"/>
              </a:rPr>
              <a:t>puede </a:t>
            </a:r>
            <a:r>
              <a:rPr lang="es-ES" sz="2100" dirty="0">
                <a:latin typeface="Calibri" pitchFamily="34" charset="0"/>
              </a:rPr>
              <a:t>generar condiciones de entorno propicias para el surgimiento de </a:t>
            </a:r>
            <a:r>
              <a:rPr lang="es-ES" sz="2100" dirty="0" smtClean="0">
                <a:latin typeface="Calibri" pitchFamily="34" charset="0"/>
              </a:rPr>
              <a:t>actividades </a:t>
            </a:r>
            <a:r>
              <a:rPr lang="es-ES" sz="2100" dirty="0">
                <a:latin typeface="Calibri" pitchFamily="34" charset="0"/>
              </a:rPr>
              <a:t>que pueden además beneficiarse con la aglomeración de empresas</a:t>
            </a:r>
            <a:r>
              <a:rPr lang="es-ES" sz="2100" dirty="0" smtClean="0">
                <a:latin typeface="Calibri" pitchFamily="34" charset="0"/>
              </a:rPr>
              <a:t>.</a:t>
            </a:r>
          </a:p>
          <a:p>
            <a:pPr lvl="1" algn="just">
              <a:lnSpc>
                <a:spcPct val="90000"/>
              </a:lnSpc>
            </a:pPr>
            <a:r>
              <a:rPr lang="es-ES" sz="1800" dirty="0" smtClean="0">
                <a:latin typeface="Calibri" pitchFamily="34" charset="0"/>
              </a:rPr>
              <a:t>Relevancia de la </a:t>
            </a:r>
            <a:r>
              <a:rPr lang="es-ES" sz="1800" dirty="0" err="1" smtClean="0">
                <a:latin typeface="Calibri" pitchFamily="34" charset="0"/>
              </a:rPr>
              <a:t>clusterización</a:t>
            </a:r>
            <a:r>
              <a:rPr lang="es-ES" sz="1800" dirty="0" smtClean="0">
                <a:latin typeface="Calibri" pitchFamily="34" charset="0"/>
              </a:rPr>
              <a:t> y el </a:t>
            </a:r>
            <a:r>
              <a:rPr lang="es-ES" sz="1800" dirty="0" err="1" smtClean="0">
                <a:latin typeface="Calibri" pitchFamily="34" charset="0"/>
              </a:rPr>
              <a:t>asociativismo</a:t>
            </a:r>
            <a:r>
              <a:rPr lang="es-ES" sz="1800" dirty="0" smtClean="0">
                <a:latin typeface="Calibri" pitchFamily="34" charset="0"/>
              </a:rPr>
              <a:t> para ganar escala y competencias.</a:t>
            </a:r>
            <a:endParaRPr lang="es-ES" sz="1700" dirty="0">
              <a:latin typeface="Calibri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100" b="1" dirty="0" smtClean="0">
                <a:latin typeface="Calibri" pitchFamily="34" charset="0"/>
              </a:rPr>
              <a:t>Invertir </a:t>
            </a:r>
            <a:r>
              <a:rPr lang="es-ES" sz="2100" b="1" dirty="0">
                <a:latin typeface="Calibri" pitchFamily="34" charset="0"/>
              </a:rPr>
              <a:t>en actividades </a:t>
            </a:r>
            <a:r>
              <a:rPr lang="es-ES" sz="2100" b="1" dirty="0" err="1">
                <a:latin typeface="Calibri" pitchFamily="34" charset="0"/>
              </a:rPr>
              <a:t>innovativas</a:t>
            </a:r>
            <a:r>
              <a:rPr lang="es-ES" sz="2100" b="1" dirty="0">
                <a:latin typeface="Calibri" pitchFamily="34" charset="0"/>
              </a:rPr>
              <a:t> </a:t>
            </a:r>
            <a:r>
              <a:rPr lang="es-ES" sz="2100" dirty="0">
                <a:latin typeface="Calibri" pitchFamily="34" charset="0"/>
              </a:rPr>
              <a:t>que permitan mejorar, escalar y/o diversificar la oferta de </a:t>
            </a:r>
            <a:r>
              <a:rPr lang="es-ES" sz="2100" dirty="0" smtClean="0">
                <a:latin typeface="Calibri" pitchFamily="34" charset="0"/>
              </a:rPr>
              <a:t>servicios (</a:t>
            </a:r>
            <a:r>
              <a:rPr lang="es-ES" sz="2100" i="1" dirty="0" err="1" smtClean="0">
                <a:latin typeface="Calibri" pitchFamily="34" charset="0"/>
              </a:rPr>
              <a:t>upgrading</a:t>
            </a:r>
            <a:r>
              <a:rPr lang="es-ES" sz="2100" dirty="0" smtClean="0">
                <a:latin typeface="Calibri" pitchFamily="34" charset="0"/>
              </a:rPr>
              <a:t>)</a:t>
            </a:r>
            <a:endParaRPr lang="es-ES" sz="2100" dirty="0">
              <a:latin typeface="Calibri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Conclusiones y recomendaciones 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1546"/>
            <a:ext cx="8229600" cy="5214974"/>
          </a:xfrm>
        </p:spPr>
        <p:txBody>
          <a:bodyPr>
            <a:noAutofit/>
          </a:bodyPr>
          <a:lstStyle/>
          <a:p>
            <a:r>
              <a:rPr lang="es-ES" sz="2400" dirty="0">
                <a:latin typeface="Calibri" pitchFamily="34" charset="0"/>
              </a:rPr>
              <a:t>Los </a:t>
            </a:r>
            <a:r>
              <a:rPr lang="es-ES" sz="2400" b="1" dirty="0">
                <a:latin typeface="Calibri" pitchFamily="34" charset="0"/>
              </a:rPr>
              <a:t>incentivos tributarios </a:t>
            </a:r>
            <a:r>
              <a:rPr lang="es-ES" sz="2400" dirty="0">
                <a:latin typeface="Calibri" pitchFamily="34" charset="0"/>
              </a:rPr>
              <a:t>específicos para la exportación y los </a:t>
            </a:r>
            <a:r>
              <a:rPr lang="es-ES" sz="2400" b="1" dirty="0">
                <a:latin typeface="Calibri" pitchFamily="34" charset="0"/>
              </a:rPr>
              <a:t>beneficios fiscales </a:t>
            </a:r>
            <a:r>
              <a:rPr lang="es-ES" sz="2400" dirty="0">
                <a:latin typeface="Calibri" pitchFamily="34" charset="0"/>
              </a:rPr>
              <a:t>otorgados para la inversión pueden ser dos herramientas muy poderosas</a:t>
            </a:r>
          </a:p>
          <a:p>
            <a:r>
              <a:rPr lang="es-ES" sz="2400" dirty="0" smtClean="0">
                <a:latin typeface="Calibri" pitchFamily="34" charset="0"/>
              </a:rPr>
              <a:t>Los </a:t>
            </a:r>
            <a:r>
              <a:rPr lang="es-ES" sz="2400" dirty="0">
                <a:latin typeface="Calibri" pitchFamily="34" charset="0"/>
              </a:rPr>
              <a:t>incentivos sectoriales parecen ser menos aprovechados por las empresas que los genéricos debido a las dificultades para aplicar a ellos.</a:t>
            </a:r>
          </a:p>
          <a:p>
            <a:r>
              <a:rPr lang="es-ES" sz="2400" dirty="0">
                <a:latin typeface="Calibri" pitchFamily="34" charset="0"/>
              </a:rPr>
              <a:t>Simplificar los trámites, reducir la carga burocrática y transparentar la asignación de los recursos </a:t>
            </a:r>
          </a:p>
          <a:p>
            <a:r>
              <a:rPr lang="es-ES" sz="2400" dirty="0">
                <a:latin typeface="Calibri" pitchFamily="34" charset="0"/>
              </a:rPr>
              <a:t>Importancia de las regulaciones y los estándares para garantizar la calidad de los servicios y su </a:t>
            </a:r>
            <a:r>
              <a:rPr lang="es-ES" sz="2400" dirty="0" smtClean="0">
                <a:latin typeface="Calibri" pitchFamily="34" charset="0"/>
              </a:rPr>
              <a:t>trazabilidad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Conclusiones y recomendaciones 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088831"/>
              </p:ext>
            </p:extLst>
          </p:nvPr>
        </p:nvGraphicFramePr>
        <p:xfrm>
          <a:off x="285720" y="714356"/>
          <a:ext cx="8643998" cy="6000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6429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Conclusiones y recomendaciones 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071678"/>
            <a:ext cx="8072494" cy="250033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FIN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357430"/>
            <a:ext cx="8072494" cy="192882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Factores determinantes para la competitividad en actividades de servicios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s-ES" sz="2900" dirty="0" smtClean="0">
                <a:solidFill>
                  <a:schemeClr val="bg1"/>
                </a:solidFill>
              </a:rPr>
              <a:t>Algunos números de la industria de </a:t>
            </a:r>
            <a:r>
              <a:rPr lang="es-ES" sz="2900" b="1" i="1" dirty="0" err="1" smtClean="0">
                <a:solidFill>
                  <a:schemeClr val="accent5">
                    <a:lumMod val="50000"/>
                  </a:schemeClr>
                </a:solidFill>
              </a:rPr>
              <a:t>call</a:t>
            </a:r>
            <a:r>
              <a:rPr lang="es-ES" sz="2900" b="1" i="1" dirty="0" smtClean="0">
                <a:solidFill>
                  <a:schemeClr val="accent5">
                    <a:lumMod val="50000"/>
                  </a:schemeClr>
                </a:solidFill>
              </a:rPr>
              <a:t> centers </a:t>
            </a:r>
            <a:r>
              <a:rPr lang="es-ES" sz="2900" dirty="0" smtClean="0">
                <a:solidFill>
                  <a:schemeClr val="bg1"/>
                </a:solidFill>
              </a:rPr>
              <a:t>en Filipinas</a:t>
            </a:r>
            <a:endParaRPr lang="es-ES" sz="2900" b="1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214282" y="785794"/>
          <a:ext cx="878687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143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Importancia de diferentes factores determinantes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 la competitividad en actividades de servicios (ordenados por promedio)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Chart 1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00036" y="1214422"/>
          <a:ext cx="8072492" cy="5572129"/>
        </p:xfrm>
        <a:graphic>
          <a:graphicData uri="http://schemas.openxmlformats.org/drawingml/2006/table">
            <a:tbl>
              <a:tblPr/>
              <a:tblGrid>
                <a:gridCol w="4340870"/>
                <a:gridCol w="1294645"/>
                <a:gridCol w="1218489"/>
                <a:gridCol w="1218488"/>
              </a:tblGrid>
              <a:tr h="3783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Poco importante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Importante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Muy importante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Disponibilidad de recursos humanos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78,9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Calidad (educativa/experiencia) de los recursos humanos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28,7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70,8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Calidad de la infraestructura de comunicaciones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68,8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Costo laboral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42,6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Acuerdos internacionales de doble tributación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12,1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60,7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Protección de la propiedad intelectual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57,1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Imagen/"Marca" (del) país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Presión tributaria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41,3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Políticas de promoción de exportaciones (en general)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10,5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35,5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54,1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Acuerdos comerciales con otros países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53,5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Políticas de promoción de inversiones (en general)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12,7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35,3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Contexto macroeconómico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43,4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47,4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Costo del crédito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Calidad institucional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49,1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Tipo de cambio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9,3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44,8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Dominio de idiomas extranjeros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8,7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49,7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Legislación laboral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46,2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Acceso al crédito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47,4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Costo de la infraestructura de comunicaciones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40,5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Acuerdos internacionales de protección  de inversiones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37,2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43,0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Acceso y costo del hardware y otros bienes de capital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13,3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50,9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Calidad de otra infraestructura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47,4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Costo de otra infraestructura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52,6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Afinidad cultural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27,7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53,8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18,5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9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Legislación sobre migraciones y movimientos de personal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34,3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40,7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1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Huso horario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48,0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39,2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12,9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3104" marR="4310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Porcentaje de respuestas obtenidas para cada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factor determinante de la competitividad</a:t>
            </a:r>
            <a:r>
              <a:rPr lang="es-ES" sz="24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actividades de servicios (ordenados por importancia promedio)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 redondeado">
            <a:hlinkClick r:id="rId2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9180" y="1500175"/>
            <a:ext cx="8993414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(*) Promedio según la siguiente escala: “Poco importante” = 1; “Importante” = 2; “Muy importante” = 3.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Ranking (y valor promedio) de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importancia de determinantes de la competitividad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servicios, a nivel general y en algunos países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particulares (ordenado por promedio general*)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179154"/>
            <a:ext cx="6858048" cy="57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Grado de importancia de determinantes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la competitividad en servicios, a nivel general y en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algunos países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particulares (ordenados por promedio total)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1643050"/>
            <a:ext cx="8072494" cy="335758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571612"/>
            <a:ext cx="7772400" cy="35719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Percepción sobre el posicionamiento del país, en relación a otros países competidores, en cada uno de los factores determinantes de la competitividad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Posicionamiento del país respecto a competidores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diferentes factores determinantes para la competitividad en actividades de servicios (ordenados por promedio)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Chart 1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1357298"/>
            <a:ext cx="9001156" cy="4881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Ranking (y valor promedio) de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posicionamiento en determinantes de la competitividad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servicios, a nivel general y en algunos países particulares (ordenado por promedio general*)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91923" y="1194741"/>
            <a:ext cx="6694787" cy="5591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Posicionamiento en determinantes de la competitividad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servicios, a nivel general y en algunos países particulares (ordenados por promedio total)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2214554"/>
            <a:ext cx="8072494" cy="235745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Percepción sobre la evolución durante los últimos 5 años de cada factor de competitividad en su país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Evolución del país en los últimos 5 años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diferentes factores determinantes para la competitividad en actividades de servicios (ordenados por promedio)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Chart 1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6143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Factores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que permitieron</a:t>
            </a:r>
            <a:r>
              <a:rPr kumimoji="0" lang="es-ES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el rápido desarrollo de </a:t>
            </a:r>
            <a:r>
              <a:rPr kumimoji="0" lang="es-ES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call</a:t>
            </a:r>
            <a:r>
              <a:rPr kumimoji="0" lang="es-ES" sz="28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centers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36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748" y="1357298"/>
            <a:ext cx="9061284" cy="4913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64008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(*) Promedio según la siguiente escala: “Empeoró” = -1; “Se mantuvo igual” = 0; “Mejoró” = 1.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Ranking (y valor promedio) de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evolución en determinantes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la competitividad en servicios, a nivel general y en algunos países particulares (ordenado por promedio general*)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1648" y="785794"/>
            <a:ext cx="7578005" cy="6072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71435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Evolución en determinantes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 la competitividad en servicios, a nivel general y en algunos países particulares (ordenados por promedio total)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1500174"/>
            <a:ext cx="8072494" cy="3429024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7772400" cy="2928958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Resumen de la importancia, posicionamiento y evolución de los determinantes de la competitividad en servicios: POR PAÍS (ordenados por importancia)</a:t>
            </a:r>
            <a:endParaRPr lang="es-E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39351" y="1214422"/>
            <a:ext cx="7133111" cy="555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Resumen de la importancia, posicionamiento y evolución de los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determinantes de la competitividad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 servicios: Total de respuestas (ordenados por importancia)</a:t>
            </a: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3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Importancia, posicionamiento y evolución de los determinantes de la competitividad en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países con pocas respuestas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(ordenados por importancia a nivel general)</a:t>
            </a:r>
            <a:endParaRPr kumimoji="0" lang="es-E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808" y="1285861"/>
            <a:ext cx="8821348" cy="48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6257948"/>
            <a:ext cx="6689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Nota: Por orden de aparición, las letras en mayúscula representan: P=“Poco importante”, I=“Importante”, M=“Muy importante” //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D=“En desventaja”, I=“Igualdad”, V=“Con ventaja” // E=“Empeoró”, I=“Igual”, M=“Mejoró”.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(continuación). Importancia, posicionamiento y evolución de los determinantes de la competitividad en países con pocas respuestas (ordenados por importancia a nivel general)</a:t>
            </a:r>
            <a:endParaRPr kumimoji="0" lang="es-ES" sz="24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6257948"/>
            <a:ext cx="6689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Nota: Por orden de aparición, las letras en mayúscula representan: P=“Poco importante”, I=“Importante”, M=“Muy importante” //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D=“En desventaja”, I=“Igualdad”, V=“Con ventaja” // E=“Empeoró”, I=“Igual”, M=“Mejoró”.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75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99434"/>
            <a:ext cx="7667220" cy="5015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Resumen de la importancia, posicionamiento y evolución de los determinantes de la competitividad en servicios: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Argentina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por importancia)</a:t>
            </a:r>
          </a:p>
        </p:txBody>
      </p:sp>
      <p:pic>
        <p:nvPicPr>
          <p:cNvPr id="522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2433" y="1214422"/>
            <a:ext cx="7114343" cy="55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Resumen de la importancia, posicionamiento y evolución de los determinantes de la competitividad en servicios: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Chile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por importancia)</a:t>
            </a:r>
          </a:p>
        </p:txBody>
      </p:sp>
      <p:pic>
        <p:nvPicPr>
          <p:cNvPr id="686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47132"/>
            <a:ext cx="6929486" cy="5399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Resumen de la importancia, posicionamiento y evolución de los determinantes de la competitividad en servicios: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Colombia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por importancia)</a:t>
            </a:r>
          </a:p>
        </p:txBody>
      </p:sp>
      <p:pic>
        <p:nvPicPr>
          <p:cNvPr id="696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1" y="1302792"/>
            <a:ext cx="6929487" cy="5399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Resumen de la importancia, posicionamiento y evolución de los determinantes de la competitividad en servicios: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México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por importancia)</a:t>
            </a:r>
          </a:p>
        </p:txBody>
      </p:sp>
      <p:pic>
        <p:nvPicPr>
          <p:cNvPr id="706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1" y="1302792"/>
            <a:ext cx="6854835" cy="5340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588658"/>
              </p:ext>
            </p:extLst>
          </p:nvPr>
        </p:nvGraphicFramePr>
        <p:xfrm>
          <a:off x="214282" y="1760557"/>
          <a:ext cx="864399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Incentivos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la inversión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1285852" y="1039810"/>
          <a:ext cx="6834214" cy="1031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734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Resumen de la importancia, posicionamiento y evolución de los determinantes de la competitividad en servicios: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Uruguay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por importancia)</a:t>
            </a:r>
          </a:p>
        </p:txBody>
      </p:sp>
      <p:pic>
        <p:nvPicPr>
          <p:cNvPr id="716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9" y="1285859"/>
            <a:ext cx="6977460" cy="543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Importancia de las políticas públicas en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países con pocas respuestas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(ordenados por importancia a nivel general)</a:t>
            </a:r>
          </a:p>
        </p:txBody>
      </p:sp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0833" y="1785926"/>
            <a:ext cx="9073199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64008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Nota: Las letras en mayúscula representan: P=“Poco importante”, I=“Importante”, M=“Muy importante”.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1428736"/>
            <a:ext cx="8072494" cy="385765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Acciones realizadas (R) por las firmas para ganar competitividad (% del total de respuestas) y casos en los que tuvo apoyo público (A) para hacerlo (% del total realizadas)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6" y="1868867"/>
            <a:ext cx="8929718" cy="334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Acciones realizadas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(R) por las firmas para ganar competitividad (% del total de respuestas) y casos en los que tuvo 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apoyo público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(A) para hacerlo (% del total realizadas)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64008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(1) R=“Realizado por la empresa” (% del total) // (2) A=“Con apoyo” (% del total de firmas que realizaron la acción)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1428736"/>
            <a:ext cx="8072494" cy="385765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Importancia de diferentes políticas públicas para la competitividad en actividades de servicios (ordenados por promedio)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1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Importancia de diferentes políticas públicas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para la competitividad en actividades de servicios (ordenados por promedio)</a:t>
            </a:r>
          </a:p>
        </p:txBody>
      </p:sp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Porcentaje de respuestas obtenidas para cada política pública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(ordenados por importancia promedio)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75" y="1285860"/>
            <a:ext cx="9090657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Ranking (y valor promedio) de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importancia de las políticas públicas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, a nivel general y en algunos países particulares (ordenado por promedio general*)</a:t>
            </a:r>
          </a:p>
        </p:txBody>
      </p:sp>
      <p:pic>
        <p:nvPicPr>
          <p:cNvPr id="727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029" y="1571612"/>
            <a:ext cx="9051565" cy="3677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64008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(*) Promedio según la siguiente escala: “Poco importante” = 1; “Importante” = 2; “Muy importante” = 3.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1428736"/>
            <a:ext cx="8072494" cy="385765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Políticas públicas conocidas (C) por las firmas (% del total de respuestas) y casos en los que usó (U) dicha medida (% del total que conocen)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Políticas públicas conocidas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(C) por las firmas (% del total de respuestas) y</a:t>
            </a: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casos en los que usó (U) dicha medida 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(% del total que conocen)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67245"/>
            <a:ext cx="9144032" cy="381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4008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(1) C=“Conoce de su existencia” (% del total) // (2) U=“Usó la medida” (% del total de firmas que la conocen)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Incentivos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la inversión en ambos esquemas: fiscales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358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571472" y="1428736"/>
            <a:ext cx="8072494" cy="385765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Razones por las que las medidas conocidas no se usan (en % de respuestas por medida): Total de encuestados (ordenados inversamente por propensión de uso), POR PAÍS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MX" sz="24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Razones por las que las medidas conocidas no se </a:t>
            </a:r>
            <a:r>
              <a:rPr lang="es-MX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usan (en % de respuestas por medida): Total de encuestados (ordenados inversamente por propensión de uso)</a:t>
            </a:r>
            <a:endParaRPr lang="es-ES" sz="2400" dirty="0" smtClean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05" y="1357298"/>
            <a:ext cx="8956297" cy="450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Razones por las que las medidas conocidas no se usan (en % de respuestas por medida):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Argentina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inversamente por propensión de uso)</a:t>
            </a:r>
          </a:p>
        </p:txBody>
      </p:sp>
      <p:pic>
        <p:nvPicPr>
          <p:cNvPr id="737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8562778" cy="431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Razones por las que las medidas conocidas no se usan (en % de respuestas por medida):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Chile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inversamente por propensión de uso)</a:t>
            </a:r>
          </a:p>
        </p:txBody>
      </p:sp>
      <p:pic>
        <p:nvPicPr>
          <p:cNvPr id="747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8444567" cy="423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Razones por las que las medidas conocidas no se usan (en % de respuestas por medida):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Colombia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inversamente por propensión de uso)</a:t>
            </a:r>
          </a:p>
        </p:txBody>
      </p:sp>
      <p:pic>
        <p:nvPicPr>
          <p:cNvPr id="757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4919" y="1857364"/>
            <a:ext cx="8279047" cy="4169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Razones por las que las medidas conocidas no se usan (en % de respuestas por medida):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México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inversamente por propensión de uso)</a:t>
            </a:r>
          </a:p>
        </p:txBody>
      </p:sp>
      <p:pic>
        <p:nvPicPr>
          <p:cNvPr id="768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53022"/>
            <a:ext cx="8310961" cy="41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11429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Razones por las que las medidas conocidas no se usan (en % de respuestas por medida): </a:t>
            </a:r>
            <a:r>
              <a:rPr lang="es-ES" sz="24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Uruguay</a:t>
            </a:r>
            <a:r>
              <a:rPr lang="es-E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(ordenados inversamente por propensión de uso)</a:t>
            </a:r>
          </a:p>
        </p:txBody>
      </p:sp>
      <p:pic>
        <p:nvPicPr>
          <p:cNvPr id="778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288858" cy="416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 redondeado">
            <a:hlinkClick r:id="rId3" action="ppaction://hlinksldjump"/>
          </p:cNvPr>
          <p:cNvSpPr/>
          <p:nvPr/>
        </p:nvSpPr>
        <p:spPr>
          <a:xfrm>
            <a:off x="8286776" y="6286520"/>
            <a:ext cx="857224" cy="57148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 smtClean="0"/>
              <a:t>Volver</a:t>
            </a:r>
            <a:endParaRPr lang="es-E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0" y="0"/>
            <a:ext cx="9144000" cy="5714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9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Incentivos</a:t>
            </a:r>
            <a:r>
              <a:rPr kumimoji="0" lang="es-E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 la inversión: NO fiscales</a:t>
            </a:r>
            <a:endParaRPr kumimoji="0" lang="es-ES" sz="2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33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635</TotalTime>
  <Words>5359</Words>
  <Application>Microsoft Office PowerPoint</Application>
  <PresentationFormat>Presentación en pantalla (4:3)</PresentationFormat>
  <Paragraphs>662</Paragraphs>
  <Slides>86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86</vt:i4>
      </vt:variant>
    </vt:vector>
  </HeadingPairs>
  <TitlesOfParts>
    <vt:vector size="88" baseType="lpstr">
      <vt:lpstr>Tema de Office</vt:lpstr>
      <vt:lpstr>Mirador</vt:lpstr>
      <vt:lpstr>Promoción de las exportaciones de servicios en América Latina</vt:lpstr>
      <vt:lpstr>Presentación de PowerPoint</vt:lpstr>
      <vt:lpstr>Presentación de PowerPoint</vt:lpstr>
      <vt:lpstr>La industria de call centers en Filipinas</vt:lpstr>
      <vt:lpstr>Algunos números de la industria de call centers en Filipinas</vt:lpstr>
      <vt:lpstr>Presentación de PowerPoint</vt:lpstr>
      <vt:lpstr>Presentación de PowerPoint</vt:lpstr>
      <vt:lpstr>Presentación de PowerPoint</vt:lpstr>
      <vt:lpstr>Presentación de PowerPoint</vt:lpstr>
      <vt:lpstr>Promoción de la I+D en República Checa</vt:lpstr>
      <vt:lpstr>Algunos números de la I+D en Rep. Checa (2000`s)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¿Qué aprendimos de las experiencias?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Trabajo de campo – Encuesta a empresas de servicios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 y recomendaciones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FIN</vt:lpstr>
      <vt:lpstr>Factores determinantes para la competitividad en actividades de servicios</vt:lpstr>
      <vt:lpstr>Presentación de PowerPoint</vt:lpstr>
      <vt:lpstr>Presentación de PowerPoint</vt:lpstr>
      <vt:lpstr>Presentación de PowerPoint</vt:lpstr>
      <vt:lpstr>Presentación de PowerPoint</vt:lpstr>
      <vt:lpstr>Percepción sobre el posicionamiento del país, en relación a otros países competidores, en cada uno de los factores determinantes de la competitividad</vt:lpstr>
      <vt:lpstr>Presentación de PowerPoint</vt:lpstr>
      <vt:lpstr>Presentación de PowerPoint</vt:lpstr>
      <vt:lpstr>Presentación de PowerPoint</vt:lpstr>
      <vt:lpstr>Percepción sobre la evolución durante los últimos 5 años de cada factor de competitividad en su país</vt:lpstr>
      <vt:lpstr>Presentación de PowerPoint</vt:lpstr>
      <vt:lpstr>Presentación de PowerPoint</vt:lpstr>
      <vt:lpstr>Presentación de PowerPoint</vt:lpstr>
      <vt:lpstr>Resumen de la importancia, posicionamiento y evolución de los determinantes de la competitividad en servicios: POR PAÍS (ordenados por importancia)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Acciones realizadas (R) por las firmas para ganar competitividad (% del total de respuestas) y casos en los que tuvo apoyo público (A) para hacerlo (% del total realizadas)</vt:lpstr>
      <vt:lpstr>Presentación de PowerPoint</vt:lpstr>
      <vt:lpstr>Importancia de diferentes políticas públicas para la competitividad en actividades de servicios (ordenados por promedio)</vt:lpstr>
      <vt:lpstr>Presentación de PowerPoint</vt:lpstr>
      <vt:lpstr>Presentación de PowerPoint</vt:lpstr>
      <vt:lpstr>Presentación de PowerPoint</vt:lpstr>
      <vt:lpstr>Políticas públicas conocidas (C) por las firmas (% del total de respuestas) y casos en los que usó (U) dicha medida (% del total que conocen)</vt:lpstr>
      <vt:lpstr>Presentación de PowerPoint</vt:lpstr>
      <vt:lpstr>Razones por las que las medidas conocidas no se usan (en % de respuestas por medida): Total de encuestados (ordenados inversamente por propensión de uso), POR PAÍS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mdelcastillo</dc:creator>
  <cp:lastModifiedBy>Gabriel</cp:lastModifiedBy>
  <cp:revision>68</cp:revision>
  <dcterms:created xsi:type="dcterms:W3CDTF">2014-10-06T18:52:20Z</dcterms:created>
  <dcterms:modified xsi:type="dcterms:W3CDTF">2014-12-01T15:49:23Z</dcterms:modified>
</cp:coreProperties>
</file>